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684" r:id="rId2"/>
    <p:sldMasterId id="2147483660" r:id="rId3"/>
  </p:sldMasterIdLst>
  <p:notesMasterIdLst>
    <p:notesMasterId r:id="rId21"/>
  </p:notesMasterIdLst>
  <p:sldIdLst>
    <p:sldId id="269" r:id="rId4"/>
    <p:sldId id="268" r:id="rId5"/>
    <p:sldId id="4095" r:id="rId6"/>
    <p:sldId id="4089" r:id="rId7"/>
    <p:sldId id="4100" r:id="rId8"/>
    <p:sldId id="4090" r:id="rId9"/>
    <p:sldId id="4101" r:id="rId10"/>
    <p:sldId id="4093" r:id="rId11"/>
    <p:sldId id="4096" r:id="rId12"/>
    <p:sldId id="4097" r:id="rId13"/>
    <p:sldId id="4098" r:id="rId14"/>
    <p:sldId id="4094" r:id="rId15"/>
    <p:sldId id="4092" r:id="rId16"/>
    <p:sldId id="4103" r:id="rId17"/>
    <p:sldId id="4091" r:id="rId18"/>
    <p:sldId id="4104" r:id="rId19"/>
    <p:sldId id="4105" r:id="rId20"/>
  </p:sldIdLst>
  <p:sldSz cx="9144000" cy="6858000" type="screen4x3"/>
  <p:notesSz cx="6858000" cy="9144000"/>
  <p:custDataLst>
    <p:tags r:id="rId2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B1CD97C-6989-4060-B3E2-95B2C7958A39}">
          <p14:sldIdLst>
            <p14:sldId id="269"/>
            <p14:sldId id="268"/>
            <p14:sldId id="4095"/>
          </p14:sldIdLst>
        </p14:section>
        <p14:section name="Untitled Section" id="{9CF1A2CA-0AE9-4C01-B0C2-EA5CC1CC9890}">
          <p14:sldIdLst>
            <p14:sldId id="4089"/>
            <p14:sldId id="4100"/>
            <p14:sldId id="4090"/>
            <p14:sldId id="4101"/>
            <p14:sldId id="4093"/>
            <p14:sldId id="4096"/>
            <p14:sldId id="4097"/>
            <p14:sldId id="4098"/>
            <p14:sldId id="4094"/>
            <p14:sldId id="4092"/>
            <p14:sldId id="4103"/>
            <p14:sldId id="4091"/>
            <p14:sldId id="4104"/>
            <p14:sldId id="410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2B4"/>
    <a:srgbClr val="6695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0432" autoAdjust="0"/>
  </p:normalViewPr>
  <p:slideViewPr>
    <p:cSldViewPr snapToGrid="0">
      <p:cViewPr varScale="1">
        <p:scale>
          <a:sx n="91" d="100"/>
          <a:sy n="91" d="100"/>
        </p:scale>
        <p:origin x="216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B6D77F-A04A-4757-9241-7615E777D916}" type="datetimeFigureOut">
              <a:rPr lang="en-AU" smtClean="0"/>
              <a:t>14/10/2022</a:t>
            </a:fld>
            <a:endParaRPr lang="en-A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0187F3-DBDD-493B-BF3B-BC66AEA769D5}" type="slidenum">
              <a:rPr lang="en-AU" smtClean="0"/>
              <a:t>‹#›</a:t>
            </a:fld>
            <a:endParaRPr lang="en-AU"/>
          </a:p>
        </p:txBody>
      </p:sp>
    </p:spTree>
    <p:extLst>
      <p:ext uri="{BB962C8B-B14F-4D97-AF65-F5344CB8AC3E}">
        <p14:creationId xmlns:p14="http://schemas.microsoft.com/office/powerpoint/2010/main" val="2258204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D0187F3-DBDD-493B-BF3B-BC66AEA769D5}" type="slidenum">
              <a:rPr lang="en-AU" smtClean="0"/>
              <a:t>1</a:t>
            </a:fld>
            <a:endParaRPr lang="en-AU"/>
          </a:p>
        </p:txBody>
      </p:sp>
    </p:spTree>
    <p:extLst>
      <p:ext uri="{BB962C8B-B14F-4D97-AF65-F5344CB8AC3E}">
        <p14:creationId xmlns:p14="http://schemas.microsoft.com/office/powerpoint/2010/main" val="3502220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D0187F3-DBDD-493B-BF3B-BC66AEA769D5}" type="slidenum">
              <a:rPr lang="en-AU" smtClean="0"/>
              <a:t>7</a:t>
            </a:fld>
            <a:endParaRPr lang="en-AU"/>
          </a:p>
        </p:txBody>
      </p:sp>
    </p:spTree>
    <p:extLst>
      <p:ext uri="{BB962C8B-B14F-4D97-AF65-F5344CB8AC3E}">
        <p14:creationId xmlns:p14="http://schemas.microsoft.com/office/powerpoint/2010/main" val="3535038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Since the original Master Plan was adopted in 2009, it has been used to generate funding and guide strategic development initiatives along the Clarence River and in its towns and villages. Many of the actions of the original Master Plan have been implemented, in particular those focused around the lower reaches of the river and associated towns and villages.</a:t>
            </a:r>
          </a:p>
          <a:p>
            <a:endParaRPr lang="en-AU" dirty="0"/>
          </a:p>
          <a:p>
            <a:r>
              <a:rPr lang="en-AU" dirty="0"/>
              <a:t>The new Clarence - River Way Master Plan II reviews the social and environmental factors that have changed in the last 10 years, both in the physical environment and for the people who live, work and visit the Clarence region. There is an acknowledgement of the initiatives that have been implemented</a:t>
            </a:r>
          </a:p>
          <a:p>
            <a:r>
              <a:rPr lang="en-AU" dirty="0"/>
              <a:t>and to what degree. The Clarence - River Way Master Plan II provides an up-to-date strategic action plan to guide tourism policy and investment in</a:t>
            </a:r>
          </a:p>
          <a:p>
            <a:r>
              <a:rPr lang="en-AU" dirty="0"/>
              <a:t>the region. </a:t>
            </a:r>
          </a:p>
        </p:txBody>
      </p:sp>
      <p:sp>
        <p:nvSpPr>
          <p:cNvPr id="4" name="Slide Number Placeholder 3"/>
          <p:cNvSpPr>
            <a:spLocks noGrp="1"/>
          </p:cNvSpPr>
          <p:nvPr>
            <p:ph type="sldNum" sz="quarter" idx="5"/>
          </p:nvPr>
        </p:nvSpPr>
        <p:spPr/>
        <p:txBody>
          <a:bodyPr/>
          <a:lstStyle/>
          <a:p>
            <a:fld id="{4D0187F3-DBDD-493B-BF3B-BC66AEA769D5}" type="slidenum">
              <a:rPr lang="en-AU" smtClean="0"/>
              <a:t>8</a:t>
            </a:fld>
            <a:endParaRPr lang="en-AU"/>
          </a:p>
        </p:txBody>
      </p:sp>
    </p:spTree>
    <p:extLst>
      <p:ext uri="{BB962C8B-B14F-4D97-AF65-F5344CB8AC3E}">
        <p14:creationId xmlns:p14="http://schemas.microsoft.com/office/powerpoint/2010/main" val="855829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Consistent branding identity with “My Clarence Valley ”</a:t>
            </a:r>
          </a:p>
          <a:p>
            <a:pPr marL="171450" indent="-171450">
              <a:buFont typeface="Arial" panose="020B0604020202020204" pitchFamily="34" charset="0"/>
              <a:buChar char="•"/>
            </a:pPr>
            <a:r>
              <a:rPr lang="en-AU" dirty="0"/>
              <a:t>New billboards</a:t>
            </a:r>
          </a:p>
          <a:p>
            <a:pPr marL="171450" indent="-171450">
              <a:buFont typeface="Arial" panose="020B0604020202020204" pitchFamily="34" charset="0"/>
              <a:buChar char="•"/>
            </a:pPr>
            <a:r>
              <a:rPr lang="en-AU" dirty="0"/>
              <a:t>Canoe and kayak trail maps, promotion and brochures,</a:t>
            </a:r>
          </a:p>
          <a:p>
            <a:pPr marL="171450" indent="-171450">
              <a:buFont typeface="Arial" panose="020B0604020202020204" pitchFamily="34" charset="0"/>
              <a:buChar char="•"/>
            </a:pPr>
            <a:r>
              <a:rPr lang="en-AU" dirty="0"/>
              <a:t>Cruising and Sailing Guide</a:t>
            </a:r>
          </a:p>
          <a:p>
            <a:pPr marL="171450" indent="-171450">
              <a:buFont typeface="Arial" panose="020B0604020202020204" pitchFamily="34" charset="0"/>
              <a:buChar char="•"/>
            </a:pPr>
            <a:r>
              <a:rPr lang="en-AU" dirty="0"/>
              <a:t>Tourism hubs established to disperse information</a:t>
            </a:r>
          </a:p>
          <a:p>
            <a:pPr marL="171450" indent="-171450">
              <a:buFont typeface="Arial" panose="020B0604020202020204" pitchFamily="34" charset="0"/>
              <a:buChar char="•"/>
            </a:pPr>
            <a:r>
              <a:rPr lang="en-AU" dirty="0"/>
              <a:t>Aboriginal signage (towns) project</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Maclean foreshore parklands, Ulmarra and Harwood Riverside Precinct Plans, Grafton riverfront upgrades underway, Yamba and Grafton streetscape upgrades</a:t>
            </a:r>
          </a:p>
          <a:p>
            <a:pPr marL="171450" indent="-171450">
              <a:buFont typeface="Arial" panose="020B0604020202020204" pitchFamily="34" charset="0"/>
              <a:buChar char="•"/>
            </a:pPr>
            <a:r>
              <a:rPr lang="en-AU" dirty="0"/>
              <a:t>Grafton Regional Art Gallery upgraded with co-located Visitor Information Centre</a:t>
            </a:r>
          </a:p>
          <a:p>
            <a:pPr marL="171450" indent="-171450">
              <a:buFont typeface="Arial" panose="020B0604020202020204" pitchFamily="34" charset="0"/>
              <a:buChar char="•"/>
            </a:pPr>
            <a:r>
              <a:rPr lang="en-AU" dirty="0"/>
              <a:t>Promotion of Grafton Jacaranda season.</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New marine infrastructure including wharves, jetties, pontoons and boat ramps at Harwood, Ulmarra, </a:t>
            </a:r>
            <a:r>
              <a:rPr lang="en-AU" dirty="0" err="1"/>
              <a:t>Woombah</a:t>
            </a:r>
            <a:r>
              <a:rPr lang="en-AU" dirty="0"/>
              <a:t>, Lawrence, Maclean, Yamba, </a:t>
            </a:r>
            <a:r>
              <a:rPr lang="en-AU" dirty="0" err="1"/>
              <a:t>Illuka</a:t>
            </a:r>
            <a:r>
              <a:rPr lang="en-AU" dirty="0"/>
              <a:t> and </a:t>
            </a:r>
            <a:r>
              <a:rPr lang="en-AU" dirty="0" err="1"/>
              <a:t>cowper</a:t>
            </a:r>
            <a:endParaRPr lang="en-AU" dirty="0"/>
          </a:p>
          <a:p>
            <a:pPr marL="171450" indent="-171450">
              <a:buFont typeface="Arial" panose="020B0604020202020204" pitchFamily="34" charset="0"/>
              <a:buChar char="•"/>
            </a:pPr>
            <a:r>
              <a:rPr lang="en-AU" dirty="0"/>
              <a:t>New accessible access path and lookout to </a:t>
            </a:r>
            <a:r>
              <a:rPr lang="en-AU" dirty="0" err="1"/>
              <a:t>Yuraygir</a:t>
            </a:r>
            <a:r>
              <a:rPr lang="en-AU" dirty="0"/>
              <a:t> at </a:t>
            </a:r>
            <a:r>
              <a:rPr lang="en-AU" dirty="0" err="1"/>
              <a:t>Angourie</a:t>
            </a:r>
            <a:endParaRPr lang="en-AU" dirty="0"/>
          </a:p>
          <a:p>
            <a:pPr marL="171450" indent="-171450">
              <a:buFont typeface="Arial" panose="020B0604020202020204" pitchFamily="34" charset="0"/>
              <a:buChar char="•"/>
            </a:pPr>
            <a:r>
              <a:rPr lang="en-AU" dirty="0"/>
              <a:t>New signage as part of Pacific Highway upgrades</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River based activities including Bridge to Bridge, Clarence 100, wake boarding, bass fishing events, fishing tours, NSW Rowing championships, kayak tours (hinterland and coast), primitive kayak camping, jazz ferry</a:t>
            </a:r>
          </a:p>
          <a:p>
            <a:pPr marL="171450" indent="-171450">
              <a:buFont typeface="Arial" panose="020B0604020202020204" pitchFamily="34" charset="0"/>
              <a:buChar char="•"/>
            </a:pPr>
            <a:r>
              <a:rPr lang="en-AU" dirty="0"/>
              <a:t>Coastal activities including Surfing NSW, </a:t>
            </a:r>
            <a:r>
              <a:rPr lang="en-AU" dirty="0" err="1"/>
              <a:t>longboarders</a:t>
            </a:r>
            <a:r>
              <a:rPr lang="en-AU" dirty="0"/>
              <a:t> and wave skiers competitions • </a:t>
            </a:r>
            <a:r>
              <a:rPr lang="en-AU" dirty="0" err="1"/>
              <a:t>Waterbased</a:t>
            </a:r>
            <a:r>
              <a:rPr lang="en-AU" dirty="0"/>
              <a:t> business investment - paddle boards, BBQ boats</a:t>
            </a:r>
          </a:p>
          <a:p>
            <a:pPr marL="171450" indent="-171450">
              <a:buFont typeface="Arial" panose="020B0604020202020204" pitchFamily="34" charset="0"/>
              <a:buChar char="•"/>
            </a:pPr>
            <a:r>
              <a:rPr lang="en-AU" dirty="0"/>
              <a:t>Yamba Farmers and Producers Markets and Grafton Twilight Markets</a:t>
            </a:r>
          </a:p>
          <a:p>
            <a:pPr marL="171450" indent="-171450">
              <a:buFont typeface="Arial" panose="020B0604020202020204" pitchFamily="34" charset="0"/>
              <a:buChar char="•"/>
            </a:pPr>
            <a:r>
              <a:rPr lang="en-AU" dirty="0"/>
              <a:t>Upgraded Grafton Regional Gallery and arts trails</a:t>
            </a:r>
          </a:p>
          <a:p>
            <a:pPr marL="171450" indent="-171450">
              <a:buFont typeface="Arial" panose="020B0604020202020204" pitchFamily="34" charset="0"/>
              <a:buChar char="•"/>
            </a:pPr>
            <a:r>
              <a:rPr lang="en-AU" dirty="0"/>
              <a:t>Jacaranda Season.</a:t>
            </a:r>
          </a:p>
        </p:txBody>
      </p:sp>
      <p:sp>
        <p:nvSpPr>
          <p:cNvPr id="4" name="Slide Number Placeholder 3"/>
          <p:cNvSpPr>
            <a:spLocks noGrp="1"/>
          </p:cNvSpPr>
          <p:nvPr>
            <p:ph type="sldNum" sz="quarter" idx="5"/>
          </p:nvPr>
        </p:nvSpPr>
        <p:spPr/>
        <p:txBody>
          <a:bodyPr/>
          <a:lstStyle/>
          <a:p>
            <a:fld id="{4D0187F3-DBDD-493B-BF3B-BC66AEA769D5}" type="slidenum">
              <a:rPr lang="en-AU" smtClean="0"/>
              <a:t>13</a:t>
            </a:fld>
            <a:endParaRPr lang="en-AU"/>
          </a:p>
        </p:txBody>
      </p:sp>
    </p:spTree>
    <p:extLst>
      <p:ext uri="{BB962C8B-B14F-4D97-AF65-F5344CB8AC3E}">
        <p14:creationId xmlns:p14="http://schemas.microsoft.com/office/powerpoint/2010/main" val="2298964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D0187F3-DBDD-493B-BF3B-BC66AEA769D5}" type="slidenum">
              <a:rPr lang="en-AU" smtClean="0"/>
              <a:t>14</a:t>
            </a:fld>
            <a:endParaRPr lang="en-AU"/>
          </a:p>
        </p:txBody>
      </p:sp>
    </p:spTree>
    <p:extLst>
      <p:ext uri="{BB962C8B-B14F-4D97-AF65-F5344CB8AC3E}">
        <p14:creationId xmlns:p14="http://schemas.microsoft.com/office/powerpoint/2010/main" val="38044594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ark Blue Cover">
    <p:spTree>
      <p:nvGrpSpPr>
        <p:cNvPr id="1" name=""/>
        <p:cNvGrpSpPr/>
        <p:nvPr/>
      </p:nvGrpSpPr>
      <p:grpSpPr>
        <a:xfrm>
          <a:off x="0" y="0"/>
          <a:ext cx="0" cy="0"/>
          <a:chOff x="0" y="0"/>
          <a:chExt cx="0" cy="0"/>
        </a:xfrm>
      </p:grpSpPr>
      <p:pic>
        <p:nvPicPr>
          <p:cNvPr id="5" name="Picture 4" descr="Clarence Valley Council Logo with colour background">
            <a:extLst>
              <a:ext uri="{FF2B5EF4-FFF2-40B4-BE49-F238E27FC236}">
                <a16:creationId xmlns:a16="http://schemas.microsoft.com/office/drawing/2014/main" id="{A4BD41AC-F7DC-46D6-B366-7EB3523E33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28015" y="985838"/>
            <a:ext cx="3654425" cy="1233167"/>
          </a:xfrm>
        </p:spPr>
        <p:txBody>
          <a:bodyPr anchor="t"/>
          <a:lstStyle>
            <a:lvl1pPr algn="l">
              <a:defRPr sz="240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628016" y="2241806"/>
            <a:ext cx="3012332" cy="913452"/>
          </a:xfrm>
        </p:spPr>
        <p:txBody>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Text Placeholder 19">
            <a:extLst>
              <a:ext uri="{FF2B5EF4-FFF2-40B4-BE49-F238E27FC236}">
                <a16:creationId xmlns:a16="http://schemas.microsoft.com/office/drawing/2014/main" id="{82A952C5-8421-476D-812E-F159E11F4BDD}"/>
              </a:ext>
            </a:extLst>
          </p:cNvPr>
          <p:cNvSpPr>
            <a:spLocks noGrp="1"/>
          </p:cNvSpPr>
          <p:nvPr>
            <p:ph type="body" sz="quarter" idx="13"/>
          </p:nvPr>
        </p:nvSpPr>
        <p:spPr>
          <a:xfrm>
            <a:off x="628650" y="538480"/>
            <a:ext cx="3654425" cy="447358"/>
          </a:xfrm>
        </p:spPr>
        <p:txBody>
          <a:bodyPr/>
          <a:lstStyle>
            <a:lvl1pPr>
              <a:lnSpc>
                <a:spcPct val="114000"/>
              </a:lnSpc>
              <a:spcBef>
                <a:spcPts val="600"/>
              </a:spcBef>
              <a:spcAft>
                <a:spcPts val="0"/>
              </a:spcAft>
              <a:defRPr sz="2200">
                <a:solidFill>
                  <a:schemeClr val="bg1"/>
                </a:solidFill>
                <a:latin typeface="Arial Black" panose="020B0A04020102020204" pitchFamily="34" charset="0"/>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897018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Light Blue Cover">
    <p:spTree>
      <p:nvGrpSpPr>
        <p:cNvPr id="1" name=""/>
        <p:cNvGrpSpPr/>
        <p:nvPr/>
      </p:nvGrpSpPr>
      <p:grpSpPr>
        <a:xfrm>
          <a:off x="0" y="0"/>
          <a:ext cx="0" cy="0"/>
          <a:chOff x="0" y="0"/>
          <a:chExt cx="0" cy="0"/>
        </a:xfrm>
      </p:grpSpPr>
      <p:pic>
        <p:nvPicPr>
          <p:cNvPr id="7" name="Picture 6" descr="A boat is docked next to a body of water&#10;&#10;Description automatically generated">
            <a:extLst>
              <a:ext uri="{FF2B5EF4-FFF2-40B4-BE49-F238E27FC236}">
                <a16:creationId xmlns:a16="http://schemas.microsoft.com/office/drawing/2014/main" id="{8621974A-8F83-4E69-BA91-7A44E798D43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048"/>
            <a:ext cx="9144000" cy="6861048"/>
          </a:xfrm>
          <a:prstGeom prst="rect">
            <a:avLst/>
          </a:prstGeom>
        </p:spPr>
      </p:pic>
      <p:pic>
        <p:nvPicPr>
          <p:cNvPr id="6" name="Picture 5" descr="Clarence Valley Council Logo with colour background">
            <a:extLst>
              <a:ext uri="{FF2B5EF4-FFF2-40B4-BE49-F238E27FC236}">
                <a16:creationId xmlns:a16="http://schemas.microsoft.com/office/drawing/2014/main" id="{D18C35CB-BFE9-4057-B913-FF693CE2EC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48"/>
            <a:ext cx="9144000" cy="6861048"/>
          </a:xfrm>
          <a:prstGeom prst="rect">
            <a:avLst/>
          </a:prstGeom>
        </p:spPr>
      </p:pic>
      <p:sp>
        <p:nvSpPr>
          <p:cNvPr id="2" name="Title 1"/>
          <p:cNvSpPr>
            <a:spLocks noGrp="1"/>
          </p:cNvSpPr>
          <p:nvPr>
            <p:ph type="ctrTitle"/>
          </p:nvPr>
        </p:nvSpPr>
        <p:spPr>
          <a:xfrm>
            <a:off x="628015" y="985838"/>
            <a:ext cx="3654425" cy="1233167"/>
          </a:xfrm>
        </p:spPr>
        <p:txBody>
          <a:bodyPr anchor="t"/>
          <a:lstStyle>
            <a:lvl1pPr algn="l">
              <a:defRPr sz="24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628016" y="2241806"/>
            <a:ext cx="3012332" cy="913452"/>
          </a:xfrm>
        </p:spPr>
        <p:txBody>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0" name="Text Placeholder 19">
            <a:extLst>
              <a:ext uri="{FF2B5EF4-FFF2-40B4-BE49-F238E27FC236}">
                <a16:creationId xmlns:a16="http://schemas.microsoft.com/office/drawing/2014/main" id="{82A952C5-8421-476D-812E-F159E11F4BDD}"/>
              </a:ext>
            </a:extLst>
          </p:cNvPr>
          <p:cNvSpPr>
            <a:spLocks noGrp="1"/>
          </p:cNvSpPr>
          <p:nvPr>
            <p:ph type="body" sz="quarter" idx="13"/>
          </p:nvPr>
        </p:nvSpPr>
        <p:spPr>
          <a:xfrm>
            <a:off x="628650" y="538480"/>
            <a:ext cx="3654425" cy="447358"/>
          </a:xfrm>
        </p:spPr>
        <p:txBody>
          <a:bodyPr/>
          <a:lstStyle>
            <a:lvl1pPr>
              <a:lnSpc>
                <a:spcPct val="114000"/>
              </a:lnSpc>
              <a:spcBef>
                <a:spcPts val="600"/>
              </a:spcBef>
              <a:spcAft>
                <a:spcPts val="0"/>
              </a:spcAft>
              <a:defRPr sz="2200">
                <a:solidFill>
                  <a:schemeClr val="bg1"/>
                </a:solidFill>
                <a:latin typeface="Arial Black" panose="020B0A04020102020204" pitchFamily="34" charset="0"/>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dirty="0"/>
              <a:t>Click to edit Master</a:t>
            </a:r>
            <a:endParaRPr lang="en-AU" dirty="0"/>
          </a:p>
        </p:txBody>
      </p:sp>
    </p:spTree>
    <p:extLst>
      <p:ext uri="{BB962C8B-B14F-4D97-AF65-F5344CB8AC3E}">
        <p14:creationId xmlns:p14="http://schemas.microsoft.com/office/powerpoint/2010/main" val="755663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Light Blue Cover">
    <p:spTree>
      <p:nvGrpSpPr>
        <p:cNvPr id="1" name=""/>
        <p:cNvGrpSpPr/>
        <p:nvPr/>
      </p:nvGrpSpPr>
      <p:grpSpPr>
        <a:xfrm>
          <a:off x="0" y="0"/>
          <a:ext cx="0" cy="0"/>
          <a:chOff x="0" y="0"/>
          <a:chExt cx="0" cy="0"/>
        </a:xfrm>
      </p:grpSpPr>
      <p:pic>
        <p:nvPicPr>
          <p:cNvPr id="7" name="Picture 6" descr="A picture containing indoor, table, sitting, wire&#10;&#10;Description automatically generated">
            <a:extLst>
              <a:ext uri="{FF2B5EF4-FFF2-40B4-BE49-F238E27FC236}">
                <a16:creationId xmlns:a16="http://schemas.microsoft.com/office/drawing/2014/main" id="{C517E56B-817F-446F-96FC-F14BFCED675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1969" cy="6858000"/>
          </a:xfrm>
          <a:prstGeom prst="rect">
            <a:avLst/>
          </a:prstGeom>
        </p:spPr>
      </p:pic>
      <p:pic>
        <p:nvPicPr>
          <p:cNvPr id="6" name="Picture 5" descr="Clarence Valley Council Logo with colour background">
            <a:extLst>
              <a:ext uri="{FF2B5EF4-FFF2-40B4-BE49-F238E27FC236}">
                <a16:creationId xmlns:a16="http://schemas.microsoft.com/office/drawing/2014/main" id="{D18C35CB-BFE9-4057-B913-FF693CE2EC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1" y="-3048"/>
            <a:ext cx="9144000" cy="6861048"/>
          </a:xfrm>
          <a:prstGeom prst="rect">
            <a:avLst/>
          </a:prstGeom>
        </p:spPr>
      </p:pic>
      <p:sp>
        <p:nvSpPr>
          <p:cNvPr id="2" name="Title 1"/>
          <p:cNvSpPr>
            <a:spLocks noGrp="1"/>
          </p:cNvSpPr>
          <p:nvPr>
            <p:ph type="ctrTitle"/>
          </p:nvPr>
        </p:nvSpPr>
        <p:spPr>
          <a:xfrm>
            <a:off x="628015" y="985838"/>
            <a:ext cx="3654425" cy="1233167"/>
          </a:xfrm>
        </p:spPr>
        <p:txBody>
          <a:bodyPr anchor="t"/>
          <a:lstStyle>
            <a:lvl1pPr algn="l">
              <a:defRPr sz="24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628016" y="2241806"/>
            <a:ext cx="3012332" cy="913452"/>
          </a:xfrm>
        </p:spPr>
        <p:txBody>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0" name="Text Placeholder 19">
            <a:extLst>
              <a:ext uri="{FF2B5EF4-FFF2-40B4-BE49-F238E27FC236}">
                <a16:creationId xmlns:a16="http://schemas.microsoft.com/office/drawing/2014/main" id="{82A952C5-8421-476D-812E-F159E11F4BDD}"/>
              </a:ext>
            </a:extLst>
          </p:cNvPr>
          <p:cNvSpPr>
            <a:spLocks noGrp="1"/>
          </p:cNvSpPr>
          <p:nvPr>
            <p:ph type="body" sz="quarter" idx="13"/>
          </p:nvPr>
        </p:nvSpPr>
        <p:spPr>
          <a:xfrm>
            <a:off x="628650" y="538480"/>
            <a:ext cx="3654425" cy="447358"/>
          </a:xfrm>
        </p:spPr>
        <p:txBody>
          <a:bodyPr/>
          <a:lstStyle>
            <a:lvl1pPr>
              <a:lnSpc>
                <a:spcPct val="114000"/>
              </a:lnSpc>
              <a:spcBef>
                <a:spcPts val="600"/>
              </a:spcBef>
              <a:spcAft>
                <a:spcPts val="0"/>
              </a:spcAft>
              <a:defRPr sz="2200">
                <a:solidFill>
                  <a:schemeClr val="bg1"/>
                </a:solidFill>
                <a:latin typeface="Arial Black" panose="020B0A04020102020204" pitchFamily="34" charset="0"/>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dirty="0"/>
              <a:t>Click to edit Master</a:t>
            </a:r>
            <a:endParaRPr lang="en-AU" dirty="0"/>
          </a:p>
        </p:txBody>
      </p:sp>
    </p:spTree>
    <p:extLst>
      <p:ext uri="{BB962C8B-B14F-4D97-AF65-F5344CB8AC3E}">
        <p14:creationId xmlns:p14="http://schemas.microsoft.com/office/powerpoint/2010/main" val="1637651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Light Blue Cover">
    <p:spTree>
      <p:nvGrpSpPr>
        <p:cNvPr id="1" name=""/>
        <p:cNvGrpSpPr/>
        <p:nvPr/>
      </p:nvGrpSpPr>
      <p:grpSpPr>
        <a:xfrm>
          <a:off x="0" y="0"/>
          <a:ext cx="0" cy="0"/>
          <a:chOff x="0" y="0"/>
          <a:chExt cx="0" cy="0"/>
        </a:xfrm>
      </p:grpSpPr>
      <p:pic>
        <p:nvPicPr>
          <p:cNvPr id="7" name="Picture 6" descr="A group of people sitting at a table&#10;&#10;Description automatically generated">
            <a:extLst>
              <a:ext uri="{FF2B5EF4-FFF2-40B4-BE49-F238E27FC236}">
                <a16:creationId xmlns:a16="http://schemas.microsoft.com/office/drawing/2014/main" id="{E4D7F430-C5C7-4A2D-8CEE-34C6A32D21C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1969" cy="6858000"/>
          </a:xfrm>
          <a:prstGeom prst="rect">
            <a:avLst/>
          </a:prstGeom>
        </p:spPr>
      </p:pic>
      <p:pic>
        <p:nvPicPr>
          <p:cNvPr id="6" name="Picture 5" descr="Clarence Valley Council Logo with colour background">
            <a:extLst>
              <a:ext uri="{FF2B5EF4-FFF2-40B4-BE49-F238E27FC236}">
                <a16:creationId xmlns:a16="http://schemas.microsoft.com/office/drawing/2014/main" id="{D18C35CB-BFE9-4057-B913-FF693CE2EC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1" y="0"/>
            <a:ext cx="9144000" cy="6861048"/>
          </a:xfrm>
          <a:prstGeom prst="rect">
            <a:avLst/>
          </a:prstGeom>
        </p:spPr>
      </p:pic>
      <p:sp>
        <p:nvSpPr>
          <p:cNvPr id="2" name="Title 1"/>
          <p:cNvSpPr>
            <a:spLocks noGrp="1"/>
          </p:cNvSpPr>
          <p:nvPr>
            <p:ph type="ctrTitle"/>
          </p:nvPr>
        </p:nvSpPr>
        <p:spPr>
          <a:xfrm>
            <a:off x="628015" y="985838"/>
            <a:ext cx="3654425" cy="1233167"/>
          </a:xfrm>
        </p:spPr>
        <p:txBody>
          <a:bodyPr anchor="t"/>
          <a:lstStyle>
            <a:lvl1pPr algn="l">
              <a:defRPr sz="24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628016" y="2241806"/>
            <a:ext cx="3012332" cy="913452"/>
          </a:xfrm>
        </p:spPr>
        <p:txBody>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0" name="Text Placeholder 19">
            <a:extLst>
              <a:ext uri="{FF2B5EF4-FFF2-40B4-BE49-F238E27FC236}">
                <a16:creationId xmlns:a16="http://schemas.microsoft.com/office/drawing/2014/main" id="{82A952C5-8421-476D-812E-F159E11F4BDD}"/>
              </a:ext>
            </a:extLst>
          </p:cNvPr>
          <p:cNvSpPr>
            <a:spLocks noGrp="1"/>
          </p:cNvSpPr>
          <p:nvPr>
            <p:ph type="body" sz="quarter" idx="13"/>
          </p:nvPr>
        </p:nvSpPr>
        <p:spPr>
          <a:xfrm>
            <a:off x="628650" y="538480"/>
            <a:ext cx="3654425" cy="447358"/>
          </a:xfrm>
        </p:spPr>
        <p:txBody>
          <a:bodyPr/>
          <a:lstStyle>
            <a:lvl1pPr>
              <a:lnSpc>
                <a:spcPct val="114000"/>
              </a:lnSpc>
              <a:spcBef>
                <a:spcPts val="600"/>
              </a:spcBef>
              <a:spcAft>
                <a:spcPts val="0"/>
              </a:spcAft>
              <a:defRPr sz="2200">
                <a:solidFill>
                  <a:schemeClr val="bg1"/>
                </a:solidFill>
                <a:latin typeface="Arial Black" panose="020B0A04020102020204" pitchFamily="34" charset="0"/>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dirty="0"/>
              <a:t>Click to edit Master</a:t>
            </a:r>
            <a:endParaRPr lang="en-AU" dirty="0"/>
          </a:p>
        </p:txBody>
      </p:sp>
    </p:spTree>
    <p:extLst>
      <p:ext uri="{BB962C8B-B14F-4D97-AF65-F5344CB8AC3E}">
        <p14:creationId xmlns:p14="http://schemas.microsoft.com/office/powerpoint/2010/main" val="383427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Lime Cover">
    <p:spTree>
      <p:nvGrpSpPr>
        <p:cNvPr id="1" name=""/>
        <p:cNvGrpSpPr/>
        <p:nvPr/>
      </p:nvGrpSpPr>
      <p:grpSpPr>
        <a:xfrm>
          <a:off x="0" y="0"/>
          <a:ext cx="0" cy="0"/>
          <a:chOff x="0" y="0"/>
          <a:chExt cx="0" cy="0"/>
        </a:xfrm>
      </p:grpSpPr>
      <p:pic>
        <p:nvPicPr>
          <p:cNvPr id="7" name="Picture 6" descr="A person sitting at a table using a computer&#10;&#10;Description automatically generated">
            <a:extLst>
              <a:ext uri="{FF2B5EF4-FFF2-40B4-BE49-F238E27FC236}">
                <a16:creationId xmlns:a16="http://schemas.microsoft.com/office/drawing/2014/main" id="{4CC780D5-DB9D-4595-A6E4-8CDCF9FF884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144000" cy="6858000"/>
          </a:xfrm>
          <a:prstGeom prst="rect">
            <a:avLst/>
          </a:prstGeom>
        </p:spPr>
      </p:pic>
      <p:pic>
        <p:nvPicPr>
          <p:cNvPr id="5" name="Picture 4" descr="A close up of a logo&#10;&#10;Description automatically generated">
            <a:extLst>
              <a:ext uri="{FF2B5EF4-FFF2-40B4-BE49-F238E27FC236}">
                <a16:creationId xmlns:a16="http://schemas.microsoft.com/office/drawing/2014/main" id="{1DD0F1A2-F0BD-46FE-9085-7BD6779138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62" y="0"/>
            <a:ext cx="9139938" cy="6858000"/>
          </a:xfrm>
          <a:prstGeom prst="rect">
            <a:avLst/>
          </a:prstGeom>
        </p:spPr>
      </p:pic>
      <p:sp>
        <p:nvSpPr>
          <p:cNvPr id="2" name="Title 1"/>
          <p:cNvSpPr>
            <a:spLocks noGrp="1"/>
          </p:cNvSpPr>
          <p:nvPr>
            <p:ph type="ctrTitle"/>
          </p:nvPr>
        </p:nvSpPr>
        <p:spPr>
          <a:xfrm>
            <a:off x="628015" y="985838"/>
            <a:ext cx="3654425" cy="1233167"/>
          </a:xfrm>
        </p:spPr>
        <p:txBody>
          <a:bodyPr anchor="t"/>
          <a:lstStyle>
            <a:lvl1pPr algn="l">
              <a:defRPr sz="24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628016" y="2241806"/>
            <a:ext cx="3012332" cy="913452"/>
          </a:xfrm>
        </p:spPr>
        <p:txBody>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0" name="Text Placeholder 19">
            <a:extLst>
              <a:ext uri="{FF2B5EF4-FFF2-40B4-BE49-F238E27FC236}">
                <a16:creationId xmlns:a16="http://schemas.microsoft.com/office/drawing/2014/main" id="{82A952C5-8421-476D-812E-F159E11F4BDD}"/>
              </a:ext>
            </a:extLst>
          </p:cNvPr>
          <p:cNvSpPr>
            <a:spLocks noGrp="1"/>
          </p:cNvSpPr>
          <p:nvPr>
            <p:ph type="body" sz="quarter" idx="13"/>
          </p:nvPr>
        </p:nvSpPr>
        <p:spPr>
          <a:xfrm>
            <a:off x="628650" y="538480"/>
            <a:ext cx="3654425" cy="447358"/>
          </a:xfrm>
        </p:spPr>
        <p:txBody>
          <a:bodyPr/>
          <a:lstStyle>
            <a:lvl1pPr>
              <a:lnSpc>
                <a:spcPct val="114000"/>
              </a:lnSpc>
              <a:spcBef>
                <a:spcPts val="600"/>
              </a:spcBef>
              <a:spcAft>
                <a:spcPts val="0"/>
              </a:spcAft>
              <a:defRPr sz="2200">
                <a:solidFill>
                  <a:schemeClr val="bg1"/>
                </a:solidFill>
                <a:latin typeface="Arial Black" panose="020B0A04020102020204" pitchFamily="34" charset="0"/>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dirty="0"/>
              <a:t>Click to edit Master</a:t>
            </a:r>
            <a:endParaRPr lang="en-AU" dirty="0"/>
          </a:p>
        </p:txBody>
      </p:sp>
    </p:spTree>
    <p:extLst>
      <p:ext uri="{BB962C8B-B14F-4D97-AF65-F5344CB8AC3E}">
        <p14:creationId xmlns:p14="http://schemas.microsoft.com/office/powerpoint/2010/main" val="1520024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Lime Cover">
    <p:spTree>
      <p:nvGrpSpPr>
        <p:cNvPr id="1" name=""/>
        <p:cNvGrpSpPr/>
        <p:nvPr/>
      </p:nvGrpSpPr>
      <p:grpSpPr>
        <a:xfrm>
          <a:off x="0" y="0"/>
          <a:ext cx="0" cy="0"/>
          <a:chOff x="0" y="0"/>
          <a:chExt cx="0" cy="0"/>
        </a:xfrm>
      </p:grpSpPr>
      <p:pic>
        <p:nvPicPr>
          <p:cNvPr id="7" name="Picture 6" descr="A couple of people standing in front of a sunset&#10;&#10;Description automatically generated">
            <a:extLst>
              <a:ext uri="{FF2B5EF4-FFF2-40B4-BE49-F238E27FC236}">
                <a16:creationId xmlns:a16="http://schemas.microsoft.com/office/drawing/2014/main" id="{0861200A-A49E-4E05-B9C5-5B8D7F30E4F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5" name="Picture 4" descr="A close up of a logo&#10;&#10;Description automatically generated">
            <a:extLst>
              <a:ext uri="{FF2B5EF4-FFF2-40B4-BE49-F238E27FC236}">
                <a16:creationId xmlns:a16="http://schemas.microsoft.com/office/drawing/2014/main" id="{1DD0F1A2-F0BD-46FE-9085-7BD6779138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62" y="0"/>
            <a:ext cx="9139938" cy="6858000"/>
          </a:xfrm>
          <a:prstGeom prst="rect">
            <a:avLst/>
          </a:prstGeom>
        </p:spPr>
      </p:pic>
      <p:sp>
        <p:nvSpPr>
          <p:cNvPr id="2" name="Title 1"/>
          <p:cNvSpPr>
            <a:spLocks noGrp="1"/>
          </p:cNvSpPr>
          <p:nvPr>
            <p:ph type="ctrTitle"/>
          </p:nvPr>
        </p:nvSpPr>
        <p:spPr>
          <a:xfrm>
            <a:off x="628015" y="985838"/>
            <a:ext cx="3654425" cy="1233167"/>
          </a:xfrm>
        </p:spPr>
        <p:txBody>
          <a:bodyPr anchor="t"/>
          <a:lstStyle>
            <a:lvl1pPr algn="l">
              <a:defRPr sz="24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628016" y="2241806"/>
            <a:ext cx="3012332" cy="913452"/>
          </a:xfrm>
        </p:spPr>
        <p:txBody>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0" name="Text Placeholder 19">
            <a:extLst>
              <a:ext uri="{FF2B5EF4-FFF2-40B4-BE49-F238E27FC236}">
                <a16:creationId xmlns:a16="http://schemas.microsoft.com/office/drawing/2014/main" id="{82A952C5-8421-476D-812E-F159E11F4BDD}"/>
              </a:ext>
            </a:extLst>
          </p:cNvPr>
          <p:cNvSpPr>
            <a:spLocks noGrp="1"/>
          </p:cNvSpPr>
          <p:nvPr>
            <p:ph type="body" sz="quarter" idx="13"/>
          </p:nvPr>
        </p:nvSpPr>
        <p:spPr>
          <a:xfrm>
            <a:off x="628650" y="538480"/>
            <a:ext cx="3654425" cy="447358"/>
          </a:xfrm>
        </p:spPr>
        <p:txBody>
          <a:bodyPr/>
          <a:lstStyle>
            <a:lvl1pPr>
              <a:lnSpc>
                <a:spcPct val="114000"/>
              </a:lnSpc>
              <a:spcBef>
                <a:spcPts val="600"/>
              </a:spcBef>
              <a:spcAft>
                <a:spcPts val="0"/>
              </a:spcAft>
              <a:defRPr sz="2200">
                <a:solidFill>
                  <a:schemeClr val="bg1"/>
                </a:solidFill>
                <a:latin typeface="Arial Black" panose="020B0A04020102020204" pitchFamily="34" charset="0"/>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dirty="0"/>
              <a:t>Click to edit Master</a:t>
            </a:r>
            <a:endParaRPr lang="en-AU" dirty="0"/>
          </a:p>
        </p:txBody>
      </p:sp>
    </p:spTree>
    <p:extLst>
      <p:ext uri="{BB962C8B-B14F-4D97-AF65-F5344CB8AC3E}">
        <p14:creationId xmlns:p14="http://schemas.microsoft.com/office/powerpoint/2010/main" val="2444335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me Cover">
    <p:spTree>
      <p:nvGrpSpPr>
        <p:cNvPr id="1" name=""/>
        <p:cNvGrpSpPr/>
        <p:nvPr/>
      </p:nvGrpSpPr>
      <p:grpSpPr>
        <a:xfrm>
          <a:off x="0" y="0"/>
          <a:ext cx="0" cy="0"/>
          <a:chOff x="0" y="0"/>
          <a:chExt cx="0" cy="0"/>
        </a:xfrm>
      </p:grpSpPr>
      <p:pic>
        <p:nvPicPr>
          <p:cNvPr id="7" name="Picture 6" descr="A close up of a plant&#10;&#10;Description automatically generated">
            <a:extLst>
              <a:ext uri="{FF2B5EF4-FFF2-40B4-BE49-F238E27FC236}">
                <a16:creationId xmlns:a16="http://schemas.microsoft.com/office/drawing/2014/main" id="{40D13616-F1F1-4C84-A507-BFD8768A57B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5" name="Picture 4" descr="A close up of a logo&#10;&#10;Description automatically generated">
            <a:extLst>
              <a:ext uri="{FF2B5EF4-FFF2-40B4-BE49-F238E27FC236}">
                <a16:creationId xmlns:a16="http://schemas.microsoft.com/office/drawing/2014/main" id="{1DD0F1A2-F0BD-46FE-9085-7BD6779138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62" y="0"/>
            <a:ext cx="9139938" cy="6858000"/>
          </a:xfrm>
          <a:prstGeom prst="rect">
            <a:avLst/>
          </a:prstGeom>
        </p:spPr>
      </p:pic>
      <p:sp>
        <p:nvSpPr>
          <p:cNvPr id="2" name="Title 1"/>
          <p:cNvSpPr>
            <a:spLocks noGrp="1"/>
          </p:cNvSpPr>
          <p:nvPr>
            <p:ph type="ctrTitle"/>
          </p:nvPr>
        </p:nvSpPr>
        <p:spPr>
          <a:xfrm>
            <a:off x="628015" y="985838"/>
            <a:ext cx="3654425" cy="1233167"/>
          </a:xfrm>
        </p:spPr>
        <p:txBody>
          <a:bodyPr anchor="t"/>
          <a:lstStyle>
            <a:lvl1pPr algn="l">
              <a:defRPr sz="24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628016" y="2241806"/>
            <a:ext cx="3012332" cy="913452"/>
          </a:xfrm>
        </p:spPr>
        <p:txBody>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0" name="Text Placeholder 19">
            <a:extLst>
              <a:ext uri="{FF2B5EF4-FFF2-40B4-BE49-F238E27FC236}">
                <a16:creationId xmlns:a16="http://schemas.microsoft.com/office/drawing/2014/main" id="{82A952C5-8421-476D-812E-F159E11F4BDD}"/>
              </a:ext>
            </a:extLst>
          </p:cNvPr>
          <p:cNvSpPr>
            <a:spLocks noGrp="1"/>
          </p:cNvSpPr>
          <p:nvPr>
            <p:ph type="body" sz="quarter" idx="13"/>
          </p:nvPr>
        </p:nvSpPr>
        <p:spPr>
          <a:xfrm>
            <a:off x="628650" y="538480"/>
            <a:ext cx="3654425" cy="447358"/>
          </a:xfrm>
        </p:spPr>
        <p:txBody>
          <a:bodyPr/>
          <a:lstStyle>
            <a:lvl1pPr>
              <a:lnSpc>
                <a:spcPct val="114000"/>
              </a:lnSpc>
              <a:spcBef>
                <a:spcPts val="600"/>
              </a:spcBef>
              <a:spcAft>
                <a:spcPts val="0"/>
              </a:spcAft>
              <a:defRPr sz="2200">
                <a:solidFill>
                  <a:schemeClr val="bg1"/>
                </a:solidFill>
                <a:latin typeface="Arial Black" panose="020B0A04020102020204" pitchFamily="34" charset="0"/>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dirty="0"/>
              <a:t>Click to edit Master</a:t>
            </a:r>
            <a:endParaRPr lang="en-AU" dirty="0"/>
          </a:p>
        </p:txBody>
      </p:sp>
    </p:spTree>
    <p:extLst>
      <p:ext uri="{BB962C8B-B14F-4D97-AF65-F5344CB8AC3E}">
        <p14:creationId xmlns:p14="http://schemas.microsoft.com/office/powerpoint/2010/main" val="3189901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Lime Cov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ED7237-0C1B-42BC-8E1C-18DA8EBC8F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9144000" cy="6858000"/>
          </a:xfrm>
          <a:prstGeom prst="rect">
            <a:avLst/>
          </a:prstGeom>
        </p:spPr>
      </p:pic>
      <p:pic>
        <p:nvPicPr>
          <p:cNvPr id="5" name="Picture 4" descr="A close up of a logo&#10;&#10;Description automatically generated">
            <a:extLst>
              <a:ext uri="{FF2B5EF4-FFF2-40B4-BE49-F238E27FC236}">
                <a16:creationId xmlns:a16="http://schemas.microsoft.com/office/drawing/2014/main" id="{1DD0F1A2-F0BD-46FE-9085-7BD6779138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39938" cy="6858000"/>
          </a:xfrm>
          <a:prstGeom prst="rect">
            <a:avLst/>
          </a:prstGeom>
        </p:spPr>
      </p:pic>
      <p:sp>
        <p:nvSpPr>
          <p:cNvPr id="2" name="Title 1"/>
          <p:cNvSpPr>
            <a:spLocks noGrp="1"/>
          </p:cNvSpPr>
          <p:nvPr>
            <p:ph type="ctrTitle"/>
          </p:nvPr>
        </p:nvSpPr>
        <p:spPr>
          <a:xfrm>
            <a:off x="628015" y="985838"/>
            <a:ext cx="3654425" cy="1233167"/>
          </a:xfrm>
        </p:spPr>
        <p:txBody>
          <a:bodyPr anchor="t"/>
          <a:lstStyle>
            <a:lvl1pPr algn="l">
              <a:defRPr sz="24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628016" y="2241806"/>
            <a:ext cx="3012332" cy="913452"/>
          </a:xfrm>
        </p:spPr>
        <p:txBody>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0" name="Text Placeholder 19">
            <a:extLst>
              <a:ext uri="{FF2B5EF4-FFF2-40B4-BE49-F238E27FC236}">
                <a16:creationId xmlns:a16="http://schemas.microsoft.com/office/drawing/2014/main" id="{82A952C5-8421-476D-812E-F159E11F4BDD}"/>
              </a:ext>
            </a:extLst>
          </p:cNvPr>
          <p:cNvSpPr>
            <a:spLocks noGrp="1"/>
          </p:cNvSpPr>
          <p:nvPr>
            <p:ph type="body" sz="quarter" idx="13"/>
          </p:nvPr>
        </p:nvSpPr>
        <p:spPr>
          <a:xfrm>
            <a:off x="628650" y="538480"/>
            <a:ext cx="3654425" cy="447358"/>
          </a:xfrm>
        </p:spPr>
        <p:txBody>
          <a:bodyPr/>
          <a:lstStyle>
            <a:lvl1pPr>
              <a:lnSpc>
                <a:spcPct val="114000"/>
              </a:lnSpc>
              <a:spcBef>
                <a:spcPts val="600"/>
              </a:spcBef>
              <a:spcAft>
                <a:spcPts val="0"/>
              </a:spcAft>
              <a:defRPr sz="2200">
                <a:solidFill>
                  <a:schemeClr val="bg1"/>
                </a:solidFill>
                <a:latin typeface="Arial Black" panose="020B0A04020102020204" pitchFamily="34" charset="0"/>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dirty="0"/>
              <a:t>Click to edit Master</a:t>
            </a:r>
            <a:endParaRPr lang="en-AU" dirty="0"/>
          </a:p>
        </p:txBody>
      </p:sp>
    </p:spTree>
    <p:extLst>
      <p:ext uri="{BB962C8B-B14F-4D97-AF65-F5344CB8AC3E}">
        <p14:creationId xmlns:p14="http://schemas.microsoft.com/office/powerpoint/2010/main" val="876264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92F801-E55C-4D57-B5B1-10239AF9F68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55792"/>
            <a:ext cx="9144000" cy="902208"/>
          </a:xfrm>
          <a:prstGeom prst="rect">
            <a:avLst/>
          </a:prstGeom>
        </p:spPr>
      </p:pic>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a:xfrm>
            <a:off x="628650" y="1825625"/>
            <a:ext cx="7886700" cy="41301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8BA0C4-869C-40BF-9A07-9F9664872DC4}" type="datetime4">
              <a:rPr lang="en-AU" smtClean="0"/>
              <a:t>14 October 2022</a:t>
            </a:fld>
            <a:endParaRPr lang="en-AU"/>
          </a:p>
        </p:txBody>
      </p:sp>
      <p:sp>
        <p:nvSpPr>
          <p:cNvPr id="5" name="Footer Placeholder 4"/>
          <p:cNvSpPr>
            <a:spLocks noGrp="1"/>
          </p:cNvSpPr>
          <p:nvPr>
            <p:ph type="ftr" sz="quarter" idx="11"/>
          </p:nvPr>
        </p:nvSpPr>
        <p:spPr/>
        <p:txBody>
          <a:bodyPr/>
          <a:lstStyle/>
          <a:p>
            <a:r>
              <a:rPr lang="en-AU"/>
              <a:t>Clarence Valley Council</a:t>
            </a:r>
          </a:p>
        </p:txBody>
      </p:sp>
      <p:sp>
        <p:nvSpPr>
          <p:cNvPr id="6" name="Slide Number Placeholder 5"/>
          <p:cNvSpPr>
            <a:spLocks noGrp="1"/>
          </p:cNvSpPr>
          <p:nvPr>
            <p:ph type="sldNum" sz="quarter" idx="12"/>
          </p:nvPr>
        </p:nvSpPr>
        <p:spPr/>
        <p:txBody>
          <a:bodyPr/>
          <a:lstStyle/>
          <a:p>
            <a:fld id="{284A07E2-E97A-42E4-8313-125419E51080}" type="slidenum">
              <a:rPr lang="en-AU" smtClean="0"/>
              <a:t>‹#›</a:t>
            </a:fld>
            <a:endParaRPr lang="en-AU"/>
          </a:p>
        </p:txBody>
      </p:sp>
    </p:spTree>
    <p:extLst>
      <p:ext uri="{BB962C8B-B14F-4D97-AF65-F5344CB8AC3E}">
        <p14:creationId xmlns:p14="http://schemas.microsoft.com/office/powerpoint/2010/main" val="30515658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92F801-E55C-4D57-B5B1-10239AF9F68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55792"/>
            <a:ext cx="9144000" cy="902208"/>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28650" y="2515086"/>
            <a:ext cx="7886700" cy="344070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6B64C2D-FC66-4E44-8B35-7468CA7AA725}" type="datetime4">
              <a:rPr lang="en-AU" smtClean="0"/>
              <a:t>14 October 2022</a:t>
            </a:fld>
            <a:endParaRPr lang="en-AU"/>
          </a:p>
        </p:txBody>
      </p:sp>
      <p:sp>
        <p:nvSpPr>
          <p:cNvPr id="5" name="Footer Placeholder 4"/>
          <p:cNvSpPr>
            <a:spLocks noGrp="1"/>
          </p:cNvSpPr>
          <p:nvPr>
            <p:ph type="ftr" sz="quarter" idx="11"/>
          </p:nvPr>
        </p:nvSpPr>
        <p:spPr/>
        <p:txBody>
          <a:bodyPr/>
          <a:lstStyle/>
          <a:p>
            <a:r>
              <a:rPr lang="en-AU"/>
              <a:t>Clarence Valley Council</a:t>
            </a:r>
          </a:p>
        </p:txBody>
      </p:sp>
      <p:sp>
        <p:nvSpPr>
          <p:cNvPr id="6" name="Slide Number Placeholder 5"/>
          <p:cNvSpPr>
            <a:spLocks noGrp="1"/>
          </p:cNvSpPr>
          <p:nvPr>
            <p:ph type="sldNum" sz="quarter" idx="12"/>
          </p:nvPr>
        </p:nvSpPr>
        <p:spPr/>
        <p:txBody>
          <a:bodyPr/>
          <a:lstStyle/>
          <a:p>
            <a:fld id="{284A07E2-E97A-42E4-8313-125419E51080}" type="slidenum">
              <a:rPr lang="en-AU" smtClean="0"/>
              <a:t>‹#›</a:t>
            </a:fld>
            <a:endParaRPr lang="en-AU" dirty="0"/>
          </a:p>
        </p:txBody>
      </p:sp>
      <p:sp>
        <p:nvSpPr>
          <p:cNvPr id="9" name="Text Placeholder 8">
            <a:extLst>
              <a:ext uri="{FF2B5EF4-FFF2-40B4-BE49-F238E27FC236}">
                <a16:creationId xmlns:a16="http://schemas.microsoft.com/office/drawing/2014/main" id="{9A6397C7-BA01-4AAE-89FF-022C3E325759}"/>
              </a:ext>
            </a:extLst>
          </p:cNvPr>
          <p:cNvSpPr>
            <a:spLocks noGrp="1"/>
          </p:cNvSpPr>
          <p:nvPr>
            <p:ph type="body" sz="quarter" idx="13"/>
          </p:nvPr>
        </p:nvSpPr>
        <p:spPr>
          <a:xfrm>
            <a:off x="628650" y="1690686"/>
            <a:ext cx="6503988" cy="824400"/>
          </a:xfrm>
        </p:spPr>
        <p:txBody>
          <a:bodyPr/>
          <a:lstStyle>
            <a:lvl1pPr>
              <a:lnSpc>
                <a:spcPct val="114000"/>
              </a:lnSpc>
              <a:defRPr sz="2400"/>
            </a:lvl1pPr>
          </a:lstStyle>
          <a:p>
            <a:pPr lvl="0"/>
            <a:r>
              <a:rPr lang="en-US" dirty="0"/>
              <a:t>Click to edit Master text styles</a:t>
            </a:r>
            <a:endParaRPr lang="en-AU" dirty="0"/>
          </a:p>
        </p:txBody>
      </p:sp>
    </p:spTree>
    <p:extLst>
      <p:ext uri="{BB962C8B-B14F-4D97-AF65-F5344CB8AC3E}">
        <p14:creationId xmlns:p14="http://schemas.microsoft.com/office/powerpoint/2010/main" val="2036010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1A01446-C91F-446C-A075-FBD9E3E726A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55792"/>
            <a:ext cx="9144000" cy="902208"/>
          </a:xfrm>
          <a:prstGeom prst="rect">
            <a:avLst/>
          </a:prstGeom>
        </p:spPr>
      </p:pic>
      <p:sp>
        <p:nvSpPr>
          <p:cNvPr id="3" name="Text Placeholder 2"/>
          <p:cNvSpPr>
            <a:spLocks noGrp="1"/>
          </p:cNvSpPr>
          <p:nvPr>
            <p:ph type="body" idx="1" hasCustomPrompt="1"/>
          </p:nvPr>
        </p:nvSpPr>
        <p:spPr>
          <a:xfrm>
            <a:off x="629842" y="1681163"/>
            <a:ext cx="3868340" cy="823912"/>
          </a:xfrm>
        </p:spPr>
        <p:txBody>
          <a:bodyPr anchor="t"/>
          <a:lstStyle>
            <a:lvl1pPr marL="0" indent="0">
              <a:lnSpc>
                <a:spcPct val="114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29842" y="2505075"/>
            <a:ext cx="3868340" cy="34507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4629150" y="1681163"/>
            <a:ext cx="3887391" cy="823912"/>
          </a:xfrm>
        </p:spPr>
        <p:txBody>
          <a:bodyPr anchor="t"/>
          <a:lstStyle>
            <a:lvl1pPr marL="0" indent="0">
              <a:lnSpc>
                <a:spcPct val="114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4629150" y="2505075"/>
            <a:ext cx="3887391" cy="34507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224333"/>
            <a:ext cx="2057400" cy="365125"/>
          </a:xfrm>
        </p:spPr>
        <p:txBody>
          <a:bodyPr/>
          <a:lstStyle/>
          <a:p>
            <a:fld id="{038AF47A-3C9A-4D3A-9867-3036BB8BECA2}" type="datetime4">
              <a:rPr lang="en-AU" smtClean="0"/>
              <a:t>14 October 2022</a:t>
            </a:fld>
            <a:endParaRPr lang="en-AU"/>
          </a:p>
        </p:txBody>
      </p:sp>
      <p:sp>
        <p:nvSpPr>
          <p:cNvPr id="8" name="Footer Placeholder 7"/>
          <p:cNvSpPr>
            <a:spLocks noGrp="1"/>
          </p:cNvSpPr>
          <p:nvPr>
            <p:ph type="ftr" sz="quarter" idx="11"/>
          </p:nvPr>
        </p:nvSpPr>
        <p:spPr>
          <a:xfrm>
            <a:off x="3028950" y="6224332"/>
            <a:ext cx="3086100" cy="365125"/>
          </a:xfrm>
        </p:spPr>
        <p:txBody>
          <a:bodyPr/>
          <a:lstStyle/>
          <a:p>
            <a:r>
              <a:rPr lang="en-AU"/>
              <a:t>Clarence Valley Council</a:t>
            </a:r>
            <a:endParaRPr lang="en-AU" dirty="0"/>
          </a:p>
        </p:txBody>
      </p:sp>
      <p:sp>
        <p:nvSpPr>
          <p:cNvPr id="9" name="Slide Number Placeholder 8"/>
          <p:cNvSpPr>
            <a:spLocks noGrp="1"/>
          </p:cNvSpPr>
          <p:nvPr>
            <p:ph type="sldNum" sz="quarter" idx="12"/>
          </p:nvPr>
        </p:nvSpPr>
        <p:spPr>
          <a:xfrm>
            <a:off x="6457950" y="6224331"/>
            <a:ext cx="2057400" cy="365125"/>
          </a:xfrm>
        </p:spPr>
        <p:txBody>
          <a:bodyPr/>
          <a:lstStyle/>
          <a:p>
            <a:fld id="{284A07E2-E97A-42E4-8313-125419E51080}" type="slidenum">
              <a:rPr lang="en-AU" smtClean="0"/>
              <a:t>‹#›</a:t>
            </a:fld>
            <a:endParaRPr lang="en-AU"/>
          </a:p>
        </p:txBody>
      </p:sp>
      <p:sp>
        <p:nvSpPr>
          <p:cNvPr id="12" name="Title 1">
            <a:extLst>
              <a:ext uri="{FF2B5EF4-FFF2-40B4-BE49-F238E27FC236}">
                <a16:creationId xmlns:a16="http://schemas.microsoft.com/office/drawing/2014/main" id="{2345D1DA-5F9F-4132-9957-DD8DFD99130C}"/>
              </a:ext>
            </a:extLst>
          </p:cNvPr>
          <p:cNvSpPr>
            <a:spLocks noGrp="1"/>
          </p:cNvSpPr>
          <p:nvPr>
            <p:ph type="title"/>
          </p:nvPr>
        </p:nvSpPr>
        <p:spPr>
          <a:xfrm>
            <a:off x="628650" y="538481"/>
            <a:ext cx="6503897" cy="802714"/>
          </a:xfrm>
        </p:spPr>
        <p:txBody>
          <a:bodyPr/>
          <a:lstStyle/>
          <a:p>
            <a:r>
              <a:rPr lang="en-US"/>
              <a:t>Click to edit Master title style</a:t>
            </a:r>
            <a:endParaRPr lang="en-US" dirty="0"/>
          </a:p>
        </p:txBody>
      </p:sp>
    </p:spTree>
    <p:extLst>
      <p:ext uri="{BB962C8B-B14F-4D97-AF65-F5344CB8AC3E}">
        <p14:creationId xmlns:p14="http://schemas.microsoft.com/office/powerpoint/2010/main" val="203507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ght Blue Cover">
    <p:spTree>
      <p:nvGrpSpPr>
        <p:cNvPr id="1" name=""/>
        <p:cNvGrpSpPr/>
        <p:nvPr/>
      </p:nvGrpSpPr>
      <p:grpSpPr>
        <a:xfrm>
          <a:off x="0" y="0"/>
          <a:ext cx="0" cy="0"/>
          <a:chOff x="0" y="0"/>
          <a:chExt cx="0" cy="0"/>
        </a:xfrm>
      </p:grpSpPr>
      <p:pic>
        <p:nvPicPr>
          <p:cNvPr id="6" name="Picture 5" descr="Clarence Valley Council Logo with colour background">
            <a:extLst>
              <a:ext uri="{FF2B5EF4-FFF2-40B4-BE49-F238E27FC236}">
                <a16:creationId xmlns:a16="http://schemas.microsoft.com/office/drawing/2014/main" id="{D18C35CB-BFE9-4057-B913-FF693CE2EC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61048"/>
          </a:xfrm>
          <a:prstGeom prst="rect">
            <a:avLst/>
          </a:prstGeom>
        </p:spPr>
      </p:pic>
      <p:sp>
        <p:nvSpPr>
          <p:cNvPr id="2" name="Title 1"/>
          <p:cNvSpPr>
            <a:spLocks noGrp="1"/>
          </p:cNvSpPr>
          <p:nvPr>
            <p:ph type="ctrTitle"/>
          </p:nvPr>
        </p:nvSpPr>
        <p:spPr>
          <a:xfrm>
            <a:off x="628015" y="985838"/>
            <a:ext cx="3654425" cy="1233167"/>
          </a:xfrm>
        </p:spPr>
        <p:txBody>
          <a:bodyPr anchor="t"/>
          <a:lstStyle>
            <a:lvl1pPr algn="l">
              <a:defRPr sz="24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28016" y="2241806"/>
            <a:ext cx="3012332" cy="913452"/>
          </a:xfrm>
        </p:spPr>
        <p:txBody>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Text Placeholder 19">
            <a:extLst>
              <a:ext uri="{FF2B5EF4-FFF2-40B4-BE49-F238E27FC236}">
                <a16:creationId xmlns:a16="http://schemas.microsoft.com/office/drawing/2014/main" id="{82A952C5-8421-476D-812E-F159E11F4BDD}"/>
              </a:ext>
            </a:extLst>
          </p:cNvPr>
          <p:cNvSpPr>
            <a:spLocks noGrp="1"/>
          </p:cNvSpPr>
          <p:nvPr>
            <p:ph type="body" sz="quarter" idx="13"/>
          </p:nvPr>
        </p:nvSpPr>
        <p:spPr>
          <a:xfrm>
            <a:off x="628650" y="538480"/>
            <a:ext cx="3654425" cy="447358"/>
          </a:xfrm>
        </p:spPr>
        <p:txBody>
          <a:bodyPr/>
          <a:lstStyle>
            <a:lvl1pPr>
              <a:lnSpc>
                <a:spcPct val="114000"/>
              </a:lnSpc>
              <a:spcBef>
                <a:spcPts val="600"/>
              </a:spcBef>
              <a:spcAft>
                <a:spcPts val="0"/>
              </a:spcAft>
              <a:defRPr sz="2200">
                <a:solidFill>
                  <a:schemeClr val="bg1"/>
                </a:solidFill>
                <a:latin typeface="Arial Black" panose="020B0A04020102020204" pitchFamily="34" charset="0"/>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650730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1A01446-C91F-446C-A075-FBD9E3E726A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55792"/>
            <a:ext cx="9144000" cy="902208"/>
          </a:xfrm>
          <a:prstGeom prst="rect">
            <a:avLst/>
          </a:prstGeom>
        </p:spPr>
      </p:pic>
      <p:sp>
        <p:nvSpPr>
          <p:cNvPr id="4" name="Content Placeholder 3"/>
          <p:cNvSpPr>
            <a:spLocks noGrp="1"/>
          </p:cNvSpPr>
          <p:nvPr>
            <p:ph sz="half" idx="2"/>
          </p:nvPr>
        </p:nvSpPr>
        <p:spPr>
          <a:xfrm>
            <a:off x="629842" y="1690689"/>
            <a:ext cx="3868340" cy="42651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629150" y="1690689"/>
            <a:ext cx="3887391" cy="42651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224333"/>
            <a:ext cx="2057400" cy="365125"/>
          </a:xfrm>
        </p:spPr>
        <p:txBody>
          <a:bodyPr/>
          <a:lstStyle/>
          <a:p>
            <a:fld id="{B4CDE37E-2CDB-4617-A68C-D0893DE4AE79}" type="datetime4">
              <a:rPr lang="en-AU" smtClean="0"/>
              <a:t>14 October 2022</a:t>
            </a:fld>
            <a:endParaRPr lang="en-AU"/>
          </a:p>
        </p:txBody>
      </p:sp>
      <p:sp>
        <p:nvSpPr>
          <p:cNvPr id="8" name="Footer Placeholder 7"/>
          <p:cNvSpPr>
            <a:spLocks noGrp="1"/>
          </p:cNvSpPr>
          <p:nvPr>
            <p:ph type="ftr" sz="quarter" idx="11"/>
          </p:nvPr>
        </p:nvSpPr>
        <p:spPr>
          <a:xfrm>
            <a:off x="3028950" y="6224332"/>
            <a:ext cx="3086100" cy="365125"/>
          </a:xfrm>
        </p:spPr>
        <p:txBody>
          <a:bodyPr/>
          <a:lstStyle/>
          <a:p>
            <a:r>
              <a:rPr lang="en-AU"/>
              <a:t>Clarence Valley Council</a:t>
            </a:r>
            <a:endParaRPr lang="en-AU" dirty="0"/>
          </a:p>
        </p:txBody>
      </p:sp>
      <p:sp>
        <p:nvSpPr>
          <p:cNvPr id="9" name="Slide Number Placeholder 8"/>
          <p:cNvSpPr>
            <a:spLocks noGrp="1"/>
          </p:cNvSpPr>
          <p:nvPr>
            <p:ph type="sldNum" sz="quarter" idx="12"/>
          </p:nvPr>
        </p:nvSpPr>
        <p:spPr>
          <a:xfrm>
            <a:off x="6457950" y="6224331"/>
            <a:ext cx="2057400" cy="365125"/>
          </a:xfrm>
        </p:spPr>
        <p:txBody>
          <a:bodyPr/>
          <a:lstStyle/>
          <a:p>
            <a:fld id="{284A07E2-E97A-42E4-8313-125419E51080}" type="slidenum">
              <a:rPr lang="en-AU" smtClean="0"/>
              <a:t>‹#›</a:t>
            </a:fld>
            <a:endParaRPr lang="en-AU"/>
          </a:p>
        </p:txBody>
      </p:sp>
      <p:sp>
        <p:nvSpPr>
          <p:cNvPr id="12" name="Title 1">
            <a:extLst>
              <a:ext uri="{FF2B5EF4-FFF2-40B4-BE49-F238E27FC236}">
                <a16:creationId xmlns:a16="http://schemas.microsoft.com/office/drawing/2014/main" id="{2DD3A267-2FE7-4060-BCC5-202E8CCBCA50}"/>
              </a:ext>
            </a:extLst>
          </p:cNvPr>
          <p:cNvSpPr>
            <a:spLocks noGrp="1"/>
          </p:cNvSpPr>
          <p:nvPr>
            <p:ph type="title"/>
          </p:nvPr>
        </p:nvSpPr>
        <p:spPr>
          <a:xfrm>
            <a:off x="628650" y="538481"/>
            <a:ext cx="6503897" cy="802714"/>
          </a:xfrm>
        </p:spPr>
        <p:txBody>
          <a:bodyPr/>
          <a:lstStyle/>
          <a:p>
            <a:r>
              <a:rPr lang="en-US"/>
              <a:t>Click to edit Master title style</a:t>
            </a:r>
            <a:endParaRPr lang="en-US" dirty="0"/>
          </a:p>
        </p:txBody>
      </p:sp>
    </p:spTree>
    <p:extLst>
      <p:ext uri="{BB962C8B-B14F-4D97-AF65-F5344CB8AC3E}">
        <p14:creationId xmlns:p14="http://schemas.microsoft.com/office/powerpoint/2010/main" val="2201096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me Cover">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1DD0F1A2-F0BD-46FE-9085-7BD6779138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39938" cy="6858000"/>
          </a:xfrm>
          <a:prstGeom prst="rect">
            <a:avLst/>
          </a:prstGeom>
        </p:spPr>
      </p:pic>
      <p:sp>
        <p:nvSpPr>
          <p:cNvPr id="2" name="Title 1"/>
          <p:cNvSpPr>
            <a:spLocks noGrp="1"/>
          </p:cNvSpPr>
          <p:nvPr>
            <p:ph type="ctrTitle"/>
          </p:nvPr>
        </p:nvSpPr>
        <p:spPr>
          <a:xfrm>
            <a:off x="628015" y="985838"/>
            <a:ext cx="3654425" cy="1233167"/>
          </a:xfrm>
        </p:spPr>
        <p:txBody>
          <a:bodyPr anchor="t"/>
          <a:lstStyle>
            <a:lvl1pPr algn="l">
              <a:defRPr sz="24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28016" y="2241806"/>
            <a:ext cx="3012332" cy="913452"/>
          </a:xfrm>
        </p:spPr>
        <p:txBody>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Text Placeholder 19">
            <a:extLst>
              <a:ext uri="{FF2B5EF4-FFF2-40B4-BE49-F238E27FC236}">
                <a16:creationId xmlns:a16="http://schemas.microsoft.com/office/drawing/2014/main" id="{82A952C5-8421-476D-812E-F159E11F4BDD}"/>
              </a:ext>
            </a:extLst>
          </p:cNvPr>
          <p:cNvSpPr>
            <a:spLocks noGrp="1"/>
          </p:cNvSpPr>
          <p:nvPr>
            <p:ph type="body" sz="quarter" idx="13"/>
          </p:nvPr>
        </p:nvSpPr>
        <p:spPr>
          <a:xfrm>
            <a:off x="628650" y="538480"/>
            <a:ext cx="3654425" cy="447358"/>
          </a:xfrm>
        </p:spPr>
        <p:txBody>
          <a:bodyPr/>
          <a:lstStyle>
            <a:lvl1pPr>
              <a:lnSpc>
                <a:spcPct val="114000"/>
              </a:lnSpc>
              <a:spcBef>
                <a:spcPts val="600"/>
              </a:spcBef>
              <a:spcAft>
                <a:spcPts val="0"/>
              </a:spcAft>
              <a:defRPr sz="2200">
                <a:solidFill>
                  <a:schemeClr val="bg1"/>
                </a:solidFill>
                <a:latin typeface="Arial Black" panose="020B0A04020102020204" pitchFamily="34" charset="0"/>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600704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92F801-E55C-4D57-B5B1-10239AF9F68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55792"/>
            <a:ext cx="9144000" cy="902208"/>
          </a:xfrm>
          <a:prstGeom prst="rect">
            <a:avLst/>
          </a:prstGeom>
        </p:spPr>
      </p:pic>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a:xfrm>
            <a:off x="628650" y="1825625"/>
            <a:ext cx="7886700" cy="41301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8BA0C4-869C-40BF-9A07-9F9664872DC4}" type="datetime4">
              <a:rPr lang="en-AU" smtClean="0"/>
              <a:t>14 October 2022</a:t>
            </a:fld>
            <a:endParaRPr lang="en-AU"/>
          </a:p>
        </p:txBody>
      </p:sp>
      <p:sp>
        <p:nvSpPr>
          <p:cNvPr id="5" name="Footer Placeholder 4"/>
          <p:cNvSpPr>
            <a:spLocks noGrp="1"/>
          </p:cNvSpPr>
          <p:nvPr>
            <p:ph type="ftr" sz="quarter" idx="11"/>
          </p:nvPr>
        </p:nvSpPr>
        <p:spPr/>
        <p:txBody>
          <a:bodyPr/>
          <a:lstStyle/>
          <a:p>
            <a:r>
              <a:rPr lang="en-AU"/>
              <a:t>Clarence Valley Council</a:t>
            </a:r>
          </a:p>
        </p:txBody>
      </p:sp>
      <p:sp>
        <p:nvSpPr>
          <p:cNvPr id="6" name="Slide Number Placeholder 5"/>
          <p:cNvSpPr>
            <a:spLocks noGrp="1"/>
          </p:cNvSpPr>
          <p:nvPr>
            <p:ph type="sldNum" sz="quarter" idx="12"/>
          </p:nvPr>
        </p:nvSpPr>
        <p:spPr/>
        <p:txBody>
          <a:bodyPr/>
          <a:lstStyle/>
          <a:p>
            <a:fld id="{284A07E2-E97A-42E4-8313-125419E51080}" type="slidenum">
              <a:rPr lang="en-AU" smtClean="0"/>
              <a:t>‹#›</a:t>
            </a:fld>
            <a:endParaRPr lang="en-AU"/>
          </a:p>
        </p:txBody>
      </p:sp>
    </p:spTree>
    <p:extLst>
      <p:ext uri="{BB962C8B-B14F-4D97-AF65-F5344CB8AC3E}">
        <p14:creationId xmlns:p14="http://schemas.microsoft.com/office/powerpoint/2010/main" val="1626995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 Blue Cover">
    <p:spTree>
      <p:nvGrpSpPr>
        <p:cNvPr id="1" name=""/>
        <p:cNvGrpSpPr/>
        <p:nvPr/>
      </p:nvGrpSpPr>
      <p:grpSpPr>
        <a:xfrm>
          <a:off x="0" y="0"/>
          <a:ext cx="0" cy="0"/>
          <a:chOff x="0" y="0"/>
          <a:chExt cx="0" cy="0"/>
        </a:xfrm>
      </p:grpSpPr>
      <p:pic>
        <p:nvPicPr>
          <p:cNvPr id="7" name="Picture 6" descr="A person sitting at a table&#10;&#10;Description automatically generated">
            <a:extLst>
              <a:ext uri="{FF2B5EF4-FFF2-40B4-BE49-F238E27FC236}">
                <a16:creationId xmlns:a16="http://schemas.microsoft.com/office/drawing/2014/main" id="{993A1933-29E5-401F-A150-8A3AA59DF3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2444"/>
          <a:stretch/>
        </p:blipFill>
        <p:spPr>
          <a:xfrm>
            <a:off x="0" y="1"/>
            <a:ext cx="9144000" cy="6858000"/>
          </a:xfrm>
          <a:prstGeom prst="rect">
            <a:avLst/>
          </a:prstGeom>
        </p:spPr>
      </p:pic>
      <p:pic>
        <p:nvPicPr>
          <p:cNvPr id="5" name="Picture 4" descr="Clarence Valley Council Logo with colour background">
            <a:extLst>
              <a:ext uri="{FF2B5EF4-FFF2-40B4-BE49-F238E27FC236}">
                <a16:creationId xmlns:a16="http://schemas.microsoft.com/office/drawing/2014/main" id="{A4BD41AC-F7DC-46D6-B366-7EB3523E33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28015" y="985838"/>
            <a:ext cx="3654425" cy="1233167"/>
          </a:xfrm>
        </p:spPr>
        <p:txBody>
          <a:bodyPr anchor="t"/>
          <a:lstStyle>
            <a:lvl1pPr algn="l">
              <a:defRPr sz="2400">
                <a:solidFill>
                  <a:schemeClr val="bg2"/>
                </a:solidFill>
              </a:defRPr>
            </a:lvl1pPr>
          </a:lstStyle>
          <a:p>
            <a:r>
              <a:rPr lang="en-US" dirty="0"/>
              <a:t>Click to edit Master title style</a:t>
            </a:r>
          </a:p>
        </p:txBody>
      </p:sp>
      <p:sp>
        <p:nvSpPr>
          <p:cNvPr id="3" name="Subtitle 2"/>
          <p:cNvSpPr>
            <a:spLocks noGrp="1"/>
          </p:cNvSpPr>
          <p:nvPr>
            <p:ph type="subTitle" idx="1"/>
          </p:nvPr>
        </p:nvSpPr>
        <p:spPr>
          <a:xfrm>
            <a:off x="628016" y="2241806"/>
            <a:ext cx="3012332" cy="913452"/>
          </a:xfrm>
        </p:spPr>
        <p:txBody>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0" name="Text Placeholder 19">
            <a:extLst>
              <a:ext uri="{FF2B5EF4-FFF2-40B4-BE49-F238E27FC236}">
                <a16:creationId xmlns:a16="http://schemas.microsoft.com/office/drawing/2014/main" id="{82A952C5-8421-476D-812E-F159E11F4BDD}"/>
              </a:ext>
            </a:extLst>
          </p:cNvPr>
          <p:cNvSpPr>
            <a:spLocks noGrp="1"/>
          </p:cNvSpPr>
          <p:nvPr>
            <p:ph type="body" sz="quarter" idx="13"/>
          </p:nvPr>
        </p:nvSpPr>
        <p:spPr>
          <a:xfrm>
            <a:off x="628650" y="538480"/>
            <a:ext cx="3654425" cy="447358"/>
          </a:xfrm>
        </p:spPr>
        <p:txBody>
          <a:bodyPr/>
          <a:lstStyle>
            <a:lvl1pPr>
              <a:lnSpc>
                <a:spcPct val="114000"/>
              </a:lnSpc>
              <a:spcBef>
                <a:spcPts val="600"/>
              </a:spcBef>
              <a:spcAft>
                <a:spcPts val="0"/>
              </a:spcAft>
              <a:defRPr sz="2200">
                <a:solidFill>
                  <a:schemeClr val="bg1"/>
                </a:solidFill>
                <a:latin typeface="Arial Black" panose="020B0A04020102020204" pitchFamily="34" charset="0"/>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dirty="0"/>
              <a:t>Click to edit Master</a:t>
            </a:r>
            <a:endParaRPr lang="en-AU" dirty="0"/>
          </a:p>
        </p:txBody>
      </p:sp>
    </p:spTree>
    <p:extLst>
      <p:ext uri="{BB962C8B-B14F-4D97-AF65-F5344CB8AC3E}">
        <p14:creationId xmlns:p14="http://schemas.microsoft.com/office/powerpoint/2010/main" val="1944289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ark Blue Cover">
    <p:spTree>
      <p:nvGrpSpPr>
        <p:cNvPr id="1" name=""/>
        <p:cNvGrpSpPr/>
        <p:nvPr/>
      </p:nvGrpSpPr>
      <p:grpSpPr>
        <a:xfrm>
          <a:off x="0" y="0"/>
          <a:ext cx="0" cy="0"/>
          <a:chOff x="0" y="0"/>
          <a:chExt cx="0" cy="0"/>
        </a:xfrm>
      </p:grpSpPr>
      <p:pic>
        <p:nvPicPr>
          <p:cNvPr id="7" name="Picture 6" descr="A picture containing water, boat, standing, man&#10;&#10;Description automatically generated">
            <a:extLst>
              <a:ext uri="{FF2B5EF4-FFF2-40B4-BE49-F238E27FC236}">
                <a16:creationId xmlns:a16="http://schemas.microsoft.com/office/drawing/2014/main" id="{5A0D7202-E4A2-4025-A304-EA215377A36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144000" cy="6858000"/>
          </a:xfrm>
          <a:prstGeom prst="rect">
            <a:avLst/>
          </a:prstGeom>
        </p:spPr>
      </p:pic>
      <p:pic>
        <p:nvPicPr>
          <p:cNvPr id="5" name="Picture 4" descr="Clarence Valley Council Logo with colour background">
            <a:extLst>
              <a:ext uri="{FF2B5EF4-FFF2-40B4-BE49-F238E27FC236}">
                <a16:creationId xmlns:a16="http://schemas.microsoft.com/office/drawing/2014/main" id="{A4BD41AC-F7DC-46D6-B366-7EB3523E33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28015" y="985838"/>
            <a:ext cx="3654425" cy="1233167"/>
          </a:xfrm>
        </p:spPr>
        <p:txBody>
          <a:bodyPr anchor="t"/>
          <a:lstStyle>
            <a:lvl1pPr algn="l">
              <a:defRPr sz="2400">
                <a:solidFill>
                  <a:schemeClr val="bg2"/>
                </a:solidFill>
              </a:defRPr>
            </a:lvl1pPr>
          </a:lstStyle>
          <a:p>
            <a:r>
              <a:rPr lang="en-US" dirty="0"/>
              <a:t>Click to edit Master title style</a:t>
            </a:r>
          </a:p>
        </p:txBody>
      </p:sp>
      <p:sp>
        <p:nvSpPr>
          <p:cNvPr id="3" name="Subtitle 2"/>
          <p:cNvSpPr>
            <a:spLocks noGrp="1"/>
          </p:cNvSpPr>
          <p:nvPr>
            <p:ph type="subTitle" idx="1"/>
          </p:nvPr>
        </p:nvSpPr>
        <p:spPr>
          <a:xfrm>
            <a:off x="628016" y="2241806"/>
            <a:ext cx="3012332" cy="913452"/>
          </a:xfrm>
        </p:spPr>
        <p:txBody>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0" name="Text Placeholder 19">
            <a:extLst>
              <a:ext uri="{FF2B5EF4-FFF2-40B4-BE49-F238E27FC236}">
                <a16:creationId xmlns:a16="http://schemas.microsoft.com/office/drawing/2014/main" id="{82A952C5-8421-476D-812E-F159E11F4BDD}"/>
              </a:ext>
            </a:extLst>
          </p:cNvPr>
          <p:cNvSpPr>
            <a:spLocks noGrp="1"/>
          </p:cNvSpPr>
          <p:nvPr>
            <p:ph type="body" sz="quarter" idx="13"/>
          </p:nvPr>
        </p:nvSpPr>
        <p:spPr>
          <a:xfrm>
            <a:off x="628650" y="538480"/>
            <a:ext cx="3654425" cy="447358"/>
          </a:xfrm>
        </p:spPr>
        <p:txBody>
          <a:bodyPr/>
          <a:lstStyle>
            <a:lvl1pPr>
              <a:lnSpc>
                <a:spcPct val="114000"/>
              </a:lnSpc>
              <a:spcBef>
                <a:spcPts val="600"/>
              </a:spcBef>
              <a:spcAft>
                <a:spcPts val="0"/>
              </a:spcAft>
              <a:defRPr sz="2200">
                <a:solidFill>
                  <a:schemeClr val="bg1"/>
                </a:solidFill>
                <a:latin typeface="Arial Black" panose="020B0A04020102020204" pitchFamily="34" charset="0"/>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dirty="0"/>
              <a:t>Click to edit Master</a:t>
            </a:r>
            <a:endParaRPr lang="en-AU" dirty="0"/>
          </a:p>
        </p:txBody>
      </p:sp>
    </p:spTree>
    <p:extLst>
      <p:ext uri="{BB962C8B-B14F-4D97-AF65-F5344CB8AC3E}">
        <p14:creationId xmlns:p14="http://schemas.microsoft.com/office/powerpoint/2010/main" val="1166831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Dark Blue Cover">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488B5B86-CE23-405D-B254-19042857DA0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144000" cy="6858000"/>
          </a:xfrm>
          <a:prstGeom prst="rect">
            <a:avLst/>
          </a:prstGeom>
        </p:spPr>
      </p:pic>
      <p:pic>
        <p:nvPicPr>
          <p:cNvPr id="5" name="Picture 4" descr="Clarence Valley Council Logo with colour background">
            <a:extLst>
              <a:ext uri="{FF2B5EF4-FFF2-40B4-BE49-F238E27FC236}">
                <a16:creationId xmlns:a16="http://schemas.microsoft.com/office/drawing/2014/main" id="{A4BD41AC-F7DC-46D6-B366-7EB3523E33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2" name="Title 1"/>
          <p:cNvSpPr>
            <a:spLocks noGrp="1"/>
          </p:cNvSpPr>
          <p:nvPr>
            <p:ph type="ctrTitle"/>
          </p:nvPr>
        </p:nvSpPr>
        <p:spPr>
          <a:xfrm>
            <a:off x="628015" y="985838"/>
            <a:ext cx="3654425" cy="1233167"/>
          </a:xfrm>
        </p:spPr>
        <p:txBody>
          <a:bodyPr anchor="t"/>
          <a:lstStyle>
            <a:lvl1pPr algn="l">
              <a:defRPr sz="2400">
                <a:solidFill>
                  <a:schemeClr val="bg2"/>
                </a:solidFill>
              </a:defRPr>
            </a:lvl1pPr>
          </a:lstStyle>
          <a:p>
            <a:r>
              <a:rPr lang="en-US" dirty="0"/>
              <a:t>Click to edit Master title style</a:t>
            </a:r>
          </a:p>
        </p:txBody>
      </p:sp>
      <p:sp>
        <p:nvSpPr>
          <p:cNvPr id="3" name="Subtitle 2"/>
          <p:cNvSpPr>
            <a:spLocks noGrp="1"/>
          </p:cNvSpPr>
          <p:nvPr>
            <p:ph type="subTitle" idx="1"/>
          </p:nvPr>
        </p:nvSpPr>
        <p:spPr>
          <a:xfrm>
            <a:off x="628016" y="2241806"/>
            <a:ext cx="3012332" cy="913452"/>
          </a:xfrm>
        </p:spPr>
        <p:txBody>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0" name="Text Placeholder 19">
            <a:extLst>
              <a:ext uri="{FF2B5EF4-FFF2-40B4-BE49-F238E27FC236}">
                <a16:creationId xmlns:a16="http://schemas.microsoft.com/office/drawing/2014/main" id="{82A952C5-8421-476D-812E-F159E11F4BDD}"/>
              </a:ext>
            </a:extLst>
          </p:cNvPr>
          <p:cNvSpPr>
            <a:spLocks noGrp="1"/>
          </p:cNvSpPr>
          <p:nvPr>
            <p:ph type="body" sz="quarter" idx="13"/>
          </p:nvPr>
        </p:nvSpPr>
        <p:spPr>
          <a:xfrm>
            <a:off x="628650" y="538480"/>
            <a:ext cx="3654425" cy="447358"/>
          </a:xfrm>
        </p:spPr>
        <p:txBody>
          <a:bodyPr/>
          <a:lstStyle>
            <a:lvl1pPr>
              <a:lnSpc>
                <a:spcPct val="114000"/>
              </a:lnSpc>
              <a:spcBef>
                <a:spcPts val="600"/>
              </a:spcBef>
              <a:spcAft>
                <a:spcPts val="0"/>
              </a:spcAft>
              <a:defRPr sz="2200">
                <a:solidFill>
                  <a:schemeClr val="bg1"/>
                </a:solidFill>
                <a:latin typeface="Arial Black" panose="020B0A04020102020204" pitchFamily="34" charset="0"/>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dirty="0"/>
              <a:t>Click to edit Master</a:t>
            </a:r>
            <a:endParaRPr lang="en-AU" dirty="0"/>
          </a:p>
        </p:txBody>
      </p:sp>
    </p:spTree>
    <p:extLst>
      <p:ext uri="{BB962C8B-B14F-4D97-AF65-F5344CB8AC3E}">
        <p14:creationId xmlns:p14="http://schemas.microsoft.com/office/powerpoint/2010/main" val="1699941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Dark Blue Cover">
    <p:spTree>
      <p:nvGrpSpPr>
        <p:cNvPr id="1" name=""/>
        <p:cNvGrpSpPr/>
        <p:nvPr/>
      </p:nvGrpSpPr>
      <p:grpSpPr>
        <a:xfrm>
          <a:off x="0" y="0"/>
          <a:ext cx="0" cy="0"/>
          <a:chOff x="0" y="0"/>
          <a:chExt cx="0" cy="0"/>
        </a:xfrm>
      </p:grpSpPr>
      <p:pic>
        <p:nvPicPr>
          <p:cNvPr id="7" name="Picture 6" descr="A picture containing table, indoor, flower, sitting&#10;&#10;Description automatically generated">
            <a:extLst>
              <a:ext uri="{FF2B5EF4-FFF2-40B4-BE49-F238E27FC236}">
                <a16:creationId xmlns:a16="http://schemas.microsoft.com/office/drawing/2014/main" id="{547206F9-B552-4DAF-B60B-B9830715CCB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4299" r="6446"/>
          <a:stretch/>
        </p:blipFill>
        <p:spPr>
          <a:xfrm flipH="1">
            <a:off x="0" y="0"/>
            <a:ext cx="9144000" cy="6858000"/>
          </a:xfrm>
          <a:prstGeom prst="rect">
            <a:avLst/>
          </a:prstGeom>
        </p:spPr>
      </p:pic>
      <p:sp>
        <p:nvSpPr>
          <p:cNvPr id="6" name="Picture Placeholder 5">
            <a:extLst>
              <a:ext uri="{FF2B5EF4-FFF2-40B4-BE49-F238E27FC236}">
                <a16:creationId xmlns:a16="http://schemas.microsoft.com/office/drawing/2014/main" id="{DF86042E-263E-4505-9158-AA34E45C404F}"/>
              </a:ext>
            </a:extLst>
          </p:cNvPr>
          <p:cNvSpPr>
            <a:spLocks noGrp="1"/>
          </p:cNvSpPr>
          <p:nvPr>
            <p:ph type="pic" sz="quarter" idx="14"/>
          </p:nvPr>
        </p:nvSpPr>
        <p:spPr>
          <a:xfrm>
            <a:off x="0" y="0"/>
            <a:ext cx="9144000" cy="6858000"/>
          </a:xfrm>
        </p:spPr>
        <p:txBody>
          <a:bodyPr/>
          <a:lstStyle/>
          <a:p>
            <a:endParaRPr lang="en-AU"/>
          </a:p>
        </p:txBody>
      </p:sp>
      <p:pic>
        <p:nvPicPr>
          <p:cNvPr id="5" name="Picture 4" descr="Clarence Valley Council Logo with colour background">
            <a:extLst>
              <a:ext uri="{FF2B5EF4-FFF2-40B4-BE49-F238E27FC236}">
                <a16:creationId xmlns:a16="http://schemas.microsoft.com/office/drawing/2014/main" id="{A4BD41AC-F7DC-46D6-B366-7EB3523E33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28015" y="985838"/>
            <a:ext cx="3654425" cy="1233167"/>
          </a:xfrm>
        </p:spPr>
        <p:txBody>
          <a:bodyPr anchor="t"/>
          <a:lstStyle>
            <a:lvl1pPr algn="l">
              <a:defRPr sz="2400">
                <a:solidFill>
                  <a:schemeClr val="bg2"/>
                </a:solidFill>
              </a:defRPr>
            </a:lvl1pPr>
          </a:lstStyle>
          <a:p>
            <a:r>
              <a:rPr lang="en-US" dirty="0"/>
              <a:t>Click to edit Master title style</a:t>
            </a:r>
          </a:p>
        </p:txBody>
      </p:sp>
      <p:sp>
        <p:nvSpPr>
          <p:cNvPr id="3" name="Subtitle 2"/>
          <p:cNvSpPr>
            <a:spLocks noGrp="1"/>
          </p:cNvSpPr>
          <p:nvPr>
            <p:ph type="subTitle" idx="1"/>
          </p:nvPr>
        </p:nvSpPr>
        <p:spPr>
          <a:xfrm>
            <a:off x="628016" y="2241806"/>
            <a:ext cx="3012332" cy="913452"/>
          </a:xfrm>
        </p:spPr>
        <p:txBody>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0" name="Text Placeholder 19">
            <a:extLst>
              <a:ext uri="{FF2B5EF4-FFF2-40B4-BE49-F238E27FC236}">
                <a16:creationId xmlns:a16="http://schemas.microsoft.com/office/drawing/2014/main" id="{82A952C5-8421-476D-812E-F159E11F4BDD}"/>
              </a:ext>
            </a:extLst>
          </p:cNvPr>
          <p:cNvSpPr>
            <a:spLocks noGrp="1"/>
          </p:cNvSpPr>
          <p:nvPr>
            <p:ph type="body" sz="quarter" idx="13"/>
          </p:nvPr>
        </p:nvSpPr>
        <p:spPr>
          <a:xfrm>
            <a:off x="628650" y="538480"/>
            <a:ext cx="3654425" cy="447358"/>
          </a:xfrm>
        </p:spPr>
        <p:txBody>
          <a:bodyPr/>
          <a:lstStyle>
            <a:lvl1pPr>
              <a:lnSpc>
                <a:spcPct val="114000"/>
              </a:lnSpc>
              <a:spcBef>
                <a:spcPts val="600"/>
              </a:spcBef>
              <a:spcAft>
                <a:spcPts val="0"/>
              </a:spcAft>
              <a:defRPr sz="2200">
                <a:solidFill>
                  <a:schemeClr val="bg1"/>
                </a:solidFill>
                <a:latin typeface="Arial Black" panose="020B0A04020102020204" pitchFamily="34" charset="0"/>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dirty="0"/>
              <a:t>Click to edit Master</a:t>
            </a:r>
            <a:endParaRPr lang="en-AU" dirty="0"/>
          </a:p>
        </p:txBody>
      </p:sp>
    </p:spTree>
    <p:extLst>
      <p:ext uri="{BB962C8B-B14F-4D97-AF65-F5344CB8AC3E}">
        <p14:creationId xmlns:p14="http://schemas.microsoft.com/office/powerpoint/2010/main" val="1156775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ght Blue Cover">
    <p:spTree>
      <p:nvGrpSpPr>
        <p:cNvPr id="1" name=""/>
        <p:cNvGrpSpPr/>
        <p:nvPr/>
      </p:nvGrpSpPr>
      <p:grpSpPr>
        <a:xfrm>
          <a:off x="0" y="0"/>
          <a:ext cx="0" cy="0"/>
          <a:chOff x="0" y="0"/>
          <a:chExt cx="0" cy="0"/>
        </a:xfrm>
      </p:grpSpPr>
      <p:pic>
        <p:nvPicPr>
          <p:cNvPr id="7" name="Picture 6" descr="A person sitting at a desk&#10;&#10;Description automatically generated">
            <a:extLst>
              <a:ext uri="{FF2B5EF4-FFF2-40B4-BE49-F238E27FC236}">
                <a16:creationId xmlns:a16="http://schemas.microsoft.com/office/drawing/2014/main" id="{83641AAB-EBD8-403D-A287-8E8AA5E72A2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6" name="Picture 5" descr="Clarence Valley Council Logo with colour background">
            <a:extLst>
              <a:ext uri="{FF2B5EF4-FFF2-40B4-BE49-F238E27FC236}">
                <a16:creationId xmlns:a16="http://schemas.microsoft.com/office/drawing/2014/main" id="{D18C35CB-BFE9-4057-B913-FF693CE2EC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61048"/>
          </a:xfrm>
          <a:prstGeom prst="rect">
            <a:avLst/>
          </a:prstGeom>
        </p:spPr>
      </p:pic>
      <p:sp>
        <p:nvSpPr>
          <p:cNvPr id="2" name="Title 1"/>
          <p:cNvSpPr>
            <a:spLocks noGrp="1"/>
          </p:cNvSpPr>
          <p:nvPr>
            <p:ph type="ctrTitle"/>
          </p:nvPr>
        </p:nvSpPr>
        <p:spPr>
          <a:xfrm>
            <a:off x="628015" y="985838"/>
            <a:ext cx="3654425" cy="1233167"/>
          </a:xfrm>
        </p:spPr>
        <p:txBody>
          <a:bodyPr anchor="t"/>
          <a:lstStyle>
            <a:lvl1pPr algn="l">
              <a:defRPr sz="24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628016" y="2241806"/>
            <a:ext cx="3012332" cy="913452"/>
          </a:xfrm>
        </p:spPr>
        <p:txBody>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0" name="Text Placeholder 19">
            <a:extLst>
              <a:ext uri="{FF2B5EF4-FFF2-40B4-BE49-F238E27FC236}">
                <a16:creationId xmlns:a16="http://schemas.microsoft.com/office/drawing/2014/main" id="{82A952C5-8421-476D-812E-F159E11F4BDD}"/>
              </a:ext>
            </a:extLst>
          </p:cNvPr>
          <p:cNvSpPr>
            <a:spLocks noGrp="1"/>
          </p:cNvSpPr>
          <p:nvPr>
            <p:ph type="body" sz="quarter" idx="13"/>
          </p:nvPr>
        </p:nvSpPr>
        <p:spPr>
          <a:xfrm>
            <a:off x="628650" y="538480"/>
            <a:ext cx="3654425" cy="447358"/>
          </a:xfrm>
        </p:spPr>
        <p:txBody>
          <a:bodyPr/>
          <a:lstStyle>
            <a:lvl1pPr>
              <a:lnSpc>
                <a:spcPct val="114000"/>
              </a:lnSpc>
              <a:spcBef>
                <a:spcPts val="600"/>
              </a:spcBef>
              <a:spcAft>
                <a:spcPts val="0"/>
              </a:spcAft>
              <a:defRPr sz="2200">
                <a:solidFill>
                  <a:schemeClr val="bg1"/>
                </a:solidFill>
                <a:latin typeface="Arial Black" panose="020B0A04020102020204" pitchFamily="34" charset="0"/>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dirty="0"/>
              <a:t>Click to edit Master</a:t>
            </a:r>
            <a:endParaRPr lang="en-AU" dirty="0"/>
          </a:p>
        </p:txBody>
      </p:sp>
    </p:spTree>
    <p:extLst>
      <p:ext uri="{BB962C8B-B14F-4D97-AF65-F5344CB8AC3E}">
        <p14:creationId xmlns:p14="http://schemas.microsoft.com/office/powerpoint/2010/main" val="24232911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538481"/>
            <a:ext cx="6503897" cy="802714"/>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13016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909407"/>
      </p:ext>
    </p:extLst>
  </p:cSld>
  <p:clrMap bg1="lt1" tx1="dk1" bg2="lt2" tx2="dk2" accent1="accent1" accent2="accent2" accent3="accent3" accent4="accent4" accent5="accent5" accent6="accent6" hlink="hlink" folHlink="folHlink"/>
  <p:sldLayoutIdLst>
    <p:sldLayoutId id="2147483683" r:id="rId1"/>
    <p:sldLayoutId id="2147483681" r:id="rId2"/>
    <p:sldLayoutId id="2147483682" r:id="rId3"/>
    <p:sldLayoutId id="2147483698" r:id="rId4"/>
  </p:sldLayoutIdLst>
  <p:hf hdr="0"/>
  <p:txStyles>
    <p:titleStyle>
      <a:lvl1pPr algn="l" defTabSz="914400" rtl="0" eaLnBrk="1" latinLnBrk="0" hangingPunct="1">
        <a:lnSpc>
          <a:spcPct val="114000"/>
        </a:lnSpc>
        <a:spcBef>
          <a:spcPts val="600"/>
        </a:spcBef>
        <a:spcAft>
          <a:spcPts val="1200"/>
        </a:spcAft>
        <a:buNone/>
        <a:defRPr sz="2200" kern="1200" cap="all" baseline="0">
          <a:solidFill>
            <a:schemeClr val="tx2"/>
          </a:solidFill>
          <a:latin typeface="Arial Black" panose="020B0A04020102020204" pitchFamily="34" charset="0"/>
          <a:ea typeface="+mj-ea"/>
          <a:cs typeface="+mj-cs"/>
        </a:defRPr>
      </a:lvl1pPr>
    </p:titleStyle>
    <p:bodyStyle>
      <a:lvl1pPr marL="0" indent="0" algn="l" defTabSz="914400" rtl="0" eaLnBrk="1" latinLnBrk="0" hangingPunct="1">
        <a:lnSpc>
          <a:spcPct val="114000"/>
        </a:lnSpc>
        <a:spcBef>
          <a:spcPts val="1800"/>
        </a:spcBef>
        <a:spcAft>
          <a:spcPts val="1200"/>
        </a:spcAft>
        <a:buFont typeface="Calibri" panose="020F0502020204030204" pitchFamily="34" charset="0"/>
        <a:buChar char="﻿"/>
        <a:defRPr sz="1800" b="1" kern="1200">
          <a:solidFill>
            <a:schemeClr val="accent1"/>
          </a:solidFill>
          <a:latin typeface="Arial Black" panose="020B0A04020102020204" pitchFamily="34" charset="0"/>
          <a:ea typeface="+mn-ea"/>
          <a:cs typeface="+mn-cs"/>
        </a:defRPr>
      </a:lvl1pPr>
      <a:lvl2pPr marL="0" indent="0" algn="l" defTabSz="914400" rtl="0" eaLnBrk="1" latinLnBrk="0" hangingPunct="1">
        <a:lnSpc>
          <a:spcPct val="114000"/>
        </a:lnSpc>
        <a:spcBef>
          <a:spcPts val="600"/>
        </a:spcBef>
        <a:spcAft>
          <a:spcPts val="600"/>
        </a:spcAft>
        <a:buFont typeface="Calibri" panose="020F0502020204030204" pitchFamily="34" charset="0"/>
        <a:buChar char="﻿"/>
        <a:defRPr sz="1300" b="0" kern="1200">
          <a:solidFill>
            <a:schemeClr val="accent4"/>
          </a:solidFill>
          <a:latin typeface="Arial Black" panose="020B0A04020102020204" pitchFamily="34" charset="0"/>
          <a:ea typeface="+mn-ea"/>
          <a:cs typeface="+mn-cs"/>
        </a:defRPr>
      </a:lvl2pPr>
      <a:lvl3pPr marL="0" indent="0" algn="l" defTabSz="914400" rtl="0" eaLnBrk="1" latinLnBrk="0" hangingPunct="1">
        <a:lnSpc>
          <a:spcPct val="114000"/>
        </a:lnSpc>
        <a:spcBef>
          <a:spcPts val="600"/>
        </a:spcBef>
        <a:spcAft>
          <a:spcPts val="600"/>
        </a:spcAft>
        <a:buFont typeface="Calibri" panose="020F0502020204030204" pitchFamily="34" charset="0"/>
        <a:buChar char="﻿"/>
        <a:defRPr sz="1000" kern="1200">
          <a:solidFill>
            <a:schemeClr val="tx1"/>
          </a:solidFill>
          <a:latin typeface="+mn-lt"/>
          <a:ea typeface="+mn-ea"/>
          <a:cs typeface="+mn-cs"/>
        </a:defRPr>
      </a:lvl3pPr>
      <a:lvl4pPr marL="180000" indent="-180000" algn="l" defTabSz="914400" rtl="0" eaLnBrk="1" latinLnBrk="0" hangingPunct="1">
        <a:lnSpc>
          <a:spcPct val="114000"/>
        </a:lnSpc>
        <a:spcBef>
          <a:spcPts val="0"/>
        </a:spcBef>
        <a:spcAft>
          <a:spcPts val="300"/>
        </a:spcAft>
        <a:buClr>
          <a:schemeClr val="tx2"/>
        </a:buClr>
        <a:buFont typeface="Wingdings" panose="05000000000000000000" pitchFamily="2" charset="2"/>
        <a:buChar char="§"/>
        <a:defRPr sz="1000" kern="1200">
          <a:solidFill>
            <a:schemeClr val="tx1"/>
          </a:solidFill>
          <a:latin typeface="+mn-lt"/>
          <a:ea typeface="+mn-ea"/>
          <a:cs typeface="+mn-cs"/>
        </a:defRPr>
      </a:lvl4pPr>
      <a:lvl5pPr marL="360000" indent="-180000" algn="l" defTabSz="914400" rtl="0" eaLnBrk="1" latinLnBrk="0" hangingPunct="1">
        <a:lnSpc>
          <a:spcPct val="114000"/>
        </a:lnSpc>
        <a:spcBef>
          <a:spcPts val="0"/>
        </a:spcBef>
        <a:spcAft>
          <a:spcPts val="300"/>
        </a:spcAft>
        <a:buClr>
          <a:schemeClr val="accent1"/>
        </a:buClr>
        <a:buFont typeface="Wingdings" panose="05000000000000000000" pitchFamily="2" charset="2"/>
        <a:buChar char="§"/>
        <a:defRPr sz="1000" kern="1200">
          <a:solidFill>
            <a:schemeClr val="tx1"/>
          </a:solidFill>
          <a:latin typeface="+mn-lt"/>
          <a:ea typeface="+mn-ea"/>
          <a:cs typeface="+mn-cs"/>
        </a:defRPr>
      </a:lvl5pPr>
      <a:lvl6pPr marL="540000" indent="-180000" algn="l" defTabSz="914400" rtl="0" eaLnBrk="1" latinLnBrk="0" hangingPunct="1">
        <a:lnSpc>
          <a:spcPct val="114000"/>
        </a:lnSpc>
        <a:spcBef>
          <a:spcPts val="0"/>
        </a:spcBef>
        <a:spcAft>
          <a:spcPts val="300"/>
        </a:spcAft>
        <a:buClr>
          <a:schemeClr val="accent5"/>
        </a:buClr>
        <a:buFont typeface="Wingdings" panose="05000000000000000000" pitchFamily="2" charset="2"/>
        <a:buChar char="§"/>
        <a:defRPr sz="1000" kern="1200">
          <a:solidFill>
            <a:schemeClr val="tx1"/>
          </a:solidFill>
          <a:latin typeface="+mn-lt"/>
          <a:ea typeface="+mn-ea"/>
          <a:cs typeface="+mn-cs"/>
        </a:defRPr>
      </a:lvl6pPr>
      <a:lvl7pPr marL="180000" indent="-180000" algn="l" defTabSz="914400" rtl="0" eaLnBrk="1" latinLnBrk="0" hangingPunct="1">
        <a:lnSpc>
          <a:spcPct val="114000"/>
        </a:lnSpc>
        <a:spcBef>
          <a:spcPts val="0"/>
        </a:spcBef>
        <a:spcAft>
          <a:spcPts val="300"/>
        </a:spcAft>
        <a:buFont typeface="+mj-lt"/>
        <a:buAutoNum type="arabicPeriod"/>
        <a:defRPr sz="1000" kern="1200">
          <a:solidFill>
            <a:schemeClr val="tx1"/>
          </a:solidFill>
          <a:latin typeface="+mn-lt"/>
          <a:ea typeface="+mn-ea"/>
          <a:cs typeface="+mn-cs"/>
        </a:defRPr>
      </a:lvl7pPr>
      <a:lvl8pPr marL="360000" indent="-180000" algn="l" defTabSz="914400" rtl="0" eaLnBrk="1" latinLnBrk="0" hangingPunct="1">
        <a:lnSpc>
          <a:spcPct val="114000"/>
        </a:lnSpc>
        <a:spcBef>
          <a:spcPts val="0"/>
        </a:spcBef>
        <a:spcAft>
          <a:spcPts val="300"/>
        </a:spcAft>
        <a:buFont typeface="+mj-lt"/>
        <a:buAutoNum type="alphaLcPeriod"/>
        <a:defRPr sz="1000" kern="1200">
          <a:solidFill>
            <a:schemeClr val="tx1"/>
          </a:solidFill>
          <a:latin typeface="+mn-lt"/>
          <a:ea typeface="+mn-ea"/>
          <a:cs typeface="+mn-cs"/>
        </a:defRPr>
      </a:lvl8pPr>
      <a:lvl9pPr marL="540000" indent="-180000" algn="l" defTabSz="914400" rtl="0" eaLnBrk="1" latinLnBrk="0" hangingPunct="1">
        <a:lnSpc>
          <a:spcPct val="114000"/>
        </a:lnSpc>
        <a:spcBef>
          <a:spcPts val="0"/>
        </a:spcBef>
        <a:spcAft>
          <a:spcPts val="300"/>
        </a:spcAft>
        <a:buFont typeface="+mj-lt"/>
        <a:buAutoNum type="romanLcPeriod"/>
        <a:defRPr sz="1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538481"/>
            <a:ext cx="6503897" cy="802714"/>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628650" y="1825625"/>
            <a:ext cx="7886700" cy="4130167"/>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Tree>
    <p:extLst>
      <p:ext uri="{BB962C8B-B14F-4D97-AF65-F5344CB8AC3E}">
        <p14:creationId xmlns:p14="http://schemas.microsoft.com/office/powerpoint/2010/main" val="1006714452"/>
      </p:ext>
    </p:extLst>
  </p:cSld>
  <p:clrMap bg1="lt1" tx1="dk1" bg2="lt2" tx2="dk2" accent1="accent1" accent2="accent2" accent3="accent3" accent4="accent4" accent5="accent5" accent6="accent6" hlink="hlink" folHlink="folHlink"/>
  <p:sldLayoutIdLst>
    <p:sldLayoutId id="2147483685" r:id="rId1"/>
    <p:sldLayoutId id="2147483689" r:id="rId2"/>
    <p:sldLayoutId id="2147483692" r:id="rId3"/>
    <p:sldLayoutId id="2147483696" r:id="rId4"/>
    <p:sldLayoutId id="2147483686" r:id="rId5"/>
    <p:sldLayoutId id="2147483690" r:id="rId6"/>
    <p:sldLayoutId id="2147483693" r:id="rId7"/>
    <p:sldLayoutId id="2147483695" r:id="rId8"/>
    <p:sldLayoutId id="2147483694" r:id="rId9"/>
    <p:sldLayoutId id="2147483691" r:id="rId10"/>
    <p:sldLayoutId id="2147483687" r:id="rId11"/>
    <p:sldLayoutId id="2147483697" r:id="rId12"/>
  </p:sldLayoutIdLst>
  <p:hf hdr="0"/>
  <p:txStyles>
    <p:titleStyle>
      <a:lvl1pPr algn="l" defTabSz="914400" rtl="0" eaLnBrk="1" latinLnBrk="0" hangingPunct="1">
        <a:lnSpc>
          <a:spcPct val="114000"/>
        </a:lnSpc>
        <a:spcBef>
          <a:spcPts val="600"/>
        </a:spcBef>
        <a:spcAft>
          <a:spcPts val="1200"/>
        </a:spcAft>
        <a:buNone/>
        <a:defRPr sz="2200" kern="1200" cap="all" baseline="0">
          <a:solidFill>
            <a:schemeClr val="tx2"/>
          </a:solidFill>
          <a:latin typeface="Arial Black" panose="020B0A04020102020204" pitchFamily="34" charset="0"/>
          <a:ea typeface="+mj-ea"/>
          <a:cs typeface="+mj-cs"/>
        </a:defRPr>
      </a:lvl1pPr>
    </p:titleStyle>
    <p:bodyStyle>
      <a:lvl1pPr marL="0" indent="0" algn="l" defTabSz="914400" rtl="0" eaLnBrk="1" latinLnBrk="0" hangingPunct="1">
        <a:lnSpc>
          <a:spcPct val="114000"/>
        </a:lnSpc>
        <a:spcBef>
          <a:spcPts val="1800"/>
        </a:spcBef>
        <a:spcAft>
          <a:spcPts val="1200"/>
        </a:spcAft>
        <a:buFont typeface="Calibri" panose="020F0502020204030204" pitchFamily="34" charset="0"/>
        <a:buChar char="﻿"/>
        <a:defRPr sz="1800" b="1" kern="1200">
          <a:solidFill>
            <a:schemeClr val="accent1"/>
          </a:solidFill>
          <a:latin typeface="Arial Black" panose="020B0A04020102020204" pitchFamily="34" charset="0"/>
          <a:ea typeface="+mn-ea"/>
          <a:cs typeface="+mn-cs"/>
        </a:defRPr>
      </a:lvl1pPr>
      <a:lvl2pPr marL="0" indent="0" algn="l" defTabSz="914400" rtl="0" eaLnBrk="1" latinLnBrk="0" hangingPunct="1">
        <a:lnSpc>
          <a:spcPct val="114000"/>
        </a:lnSpc>
        <a:spcBef>
          <a:spcPts val="600"/>
        </a:spcBef>
        <a:spcAft>
          <a:spcPts val="600"/>
        </a:spcAft>
        <a:buFont typeface="Calibri" panose="020F0502020204030204" pitchFamily="34" charset="0"/>
        <a:buChar char="﻿"/>
        <a:defRPr sz="1300" b="0" kern="1200">
          <a:solidFill>
            <a:schemeClr val="accent4"/>
          </a:solidFill>
          <a:latin typeface="Arial Black" panose="020B0A04020102020204" pitchFamily="34" charset="0"/>
          <a:ea typeface="+mn-ea"/>
          <a:cs typeface="+mn-cs"/>
        </a:defRPr>
      </a:lvl2pPr>
      <a:lvl3pPr marL="0" indent="0" algn="l" defTabSz="914400" rtl="0" eaLnBrk="1" latinLnBrk="0" hangingPunct="1">
        <a:lnSpc>
          <a:spcPct val="114000"/>
        </a:lnSpc>
        <a:spcBef>
          <a:spcPts val="600"/>
        </a:spcBef>
        <a:spcAft>
          <a:spcPts val="600"/>
        </a:spcAft>
        <a:buFont typeface="Calibri" panose="020F0502020204030204" pitchFamily="34" charset="0"/>
        <a:buChar char="﻿"/>
        <a:defRPr sz="1000" kern="1200">
          <a:solidFill>
            <a:schemeClr val="tx1"/>
          </a:solidFill>
          <a:latin typeface="+mn-lt"/>
          <a:ea typeface="+mn-ea"/>
          <a:cs typeface="+mn-cs"/>
        </a:defRPr>
      </a:lvl3pPr>
      <a:lvl4pPr marL="180000" indent="-180000" algn="l" defTabSz="914400" rtl="0" eaLnBrk="1" latinLnBrk="0" hangingPunct="1">
        <a:lnSpc>
          <a:spcPct val="114000"/>
        </a:lnSpc>
        <a:spcBef>
          <a:spcPts val="0"/>
        </a:spcBef>
        <a:spcAft>
          <a:spcPts val="300"/>
        </a:spcAft>
        <a:buClr>
          <a:schemeClr val="tx2"/>
        </a:buClr>
        <a:buFont typeface="Wingdings" panose="05000000000000000000" pitchFamily="2" charset="2"/>
        <a:buChar char="§"/>
        <a:defRPr sz="1000" kern="1200">
          <a:solidFill>
            <a:schemeClr val="tx1"/>
          </a:solidFill>
          <a:latin typeface="+mn-lt"/>
          <a:ea typeface="+mn-ea"/>
          <a:cs typeface="+mn-cs"/>
        </a:defRPr>
      </a:lvl4pPr>
      <a:lvl5pPr marL="360000" indent="-180000" algn="l" defTabSz="914400" rtl="0" eaLnBrk="1" latinLnBrk="0" hangingPunct="1">
        <a:lnSpc>
          <a:spcPct val="114000"/>
        </a:lnSpc>
        <a:spcBef>
          <a:spcPts val="0"/>
        </a:spcBef>
        <a:spcAft>
          <a:spcPts val="300"/>
        </a:spcAft>
        <a:buClr>
          <a:schemeClr val="accent1"/>
        </a:buClr>
        <a:buFont typeface="Wingdings" panose="05000000000000000000" pitchFamily="2" charset="2"/>
        <a:buChar char="§"/>
        <a:defRPr sz="1000" kern="1200">
          <a:solidFill>
            <a:schemeClr val="tx1"/>
          </a:solidFill>
          <a:latin typeface="+mn-lt"/>
          <a:ea typeface="+mn-ea"/>
          <a:cs typeface="+mn-cs"/>
        </a:defRPr>
      </a:lvl5pPr>
      <a:lvl6pPr marL="540000" indent="-180000" algn="l" defTabSz="914400" rtl="0" eaLnBrk="1" latinLnBrk="0" hangingPunct="1">
        <a:lnSpc>
          <a:spcPct val="114000"/>
        </a:lnSpc>
        <a:spcBef>
          <a:spcPts val="0"/>
        </a:spcBef>
        <a:spcAft>
          <a:spcPts val="300"/>
        </a:spcAft>
        <a:buClr>
          <a:schemeClr val="accent5"/>
        </a:buClr>
        <a:buFont typeface="Wingdings" panose="05000000000000000000" pitchFamily="2" charset="2"/>
        <a:buChar char="§"/>
        <a:defRPr sz="1000" kern="1200">
          <a:solidFill>
            <a:schemeClr val="tx1"/>
          </a:solidFill>
          <a:latin typeface="+mn-lt"/>
          <a:ea typeface="+mn-ea"/>
          <a:cs typeface="+mn-cs"/>
        </a:defRPr>
      </a:lvl6pPr>
      <a:lvl7pPr marL="180000" indent="-180000" algn="l" defTabSz="914400" rtl="0" eaLnBrk="1" latinLnBrk="0" hangingPunct="1">
        <a:lnSpc>
          <a:spcPct val="114000"/>
        </a:lnSpc>
        <a:spcBef>
          <a:spcPts val="0"/>
        </a:spcBef>
        <a:spcAft>
          <a:spcPts val="300"/>
        </a:spcAft>
        <a:buFont typeface="+mj-lt"/>
        <a:buAutoNum type="arabicPeriod"/>
        <a:defRPr sz="1000" kern="1200">
          <a:solidFill>
            <a:schemeClr val="tx1"/>
          </a:solidFill>
          <a:latin typeface="+mn-lt"/>
          <a:ea typeface="+mn-ea"/>
          <a:cs typeface="+mn-cs"/>
        </a:defRPr>
      </a:lvl7pPr>
      <a:lvl8pPr marL="360000" indent="-180000" algn="l" defTabSz="914400" rtl="0" eaLnBrk="1" latinLnBrk="0" hangingPunct="1">
        <a:lnSpc>
          <a:spcPct val="114000"/>
        </a:lnSpc>
        <a:spcBef>
          <a:spcPts val="0"/>
        </a:spcBef>
        <a:spcAft>
          <a:spcPts val="300"/>
        </a:spcAft>
        <a:buFont typeface="+mj-lt"/>
        <a:buAutoNum type="alphaLcPeriod"/>
        <a:defRPr sz="1000" kern="1200">
          <a:solidFill>
            <a:schemeClr val="tx1"/>
          </a:solidFill>
          <a:latin typeface="+mn-lt"/>
          <a:ea typeface="+mn-ea"/>
          <a:cs typeface="+mn-cs"/>
        </a:defRPr>
      </a:lvl8pPr>
      <a:lvl9pPr marL="540000" indent="-180000" algn="l" defTabSz="914400" rtl="0" eaLnBrk="1" latinLnBrk="0" hangingPunct="1">
        <a:lnSpc>
          <a:spcPct val="114000"/>
        </a:lnSpc>
        <a:spcBef>
          <a:spcPts val="0"/>
        </a:spcBef>
        <a:spcAft>
          <a:spcPts val="300"/>
        </a:spcAft>
        <a:buFont typeface="+mj-lt"/>
        <a:buAutoNum type="romanLcPeriod"/>
        <a:defRPr sz="1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538481"/>
            <a:ext cx="6503897" cy="802714"/>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628650" y="1825625"/>
            <a:ext cx="7886700" cy="4130167"/>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 name="Date Placeholder 3"/>
          <p:cNvSpPr>
            <a:spLocks noGrp="1"/>
          </p:cNvSpPr>
          <p:nvPr>
            <p:ph type="dt" sz="half" idx="2"/>
          </p:nvPr>
        </p:nvSpPr>
        <p:spPr>
          <a:xfrm>
            <a:off x="628650" y="6224333"/>
            <a:ext cx="2057400" cy="365125"/>
          </a:xfrm>
          <a:prstGeom prst="rect">
            <a:avLst/>
          </a:prstGeom>
        </p:spPr>
        <p:txBody>
          <a:bodyPr vert="horz" lIns="0" tIns="45720" rIns="0" bIns="45720" rtlCol="0" anchor="ctr"/>
          <a:lstStyle>
            <a:lvl1pPr algn="l">
              <a:spcBef>
                <a:spcPts val="600"/>
              </a:spcBef>
              <a:spcAft>
                <a:spcPts val="600"/>
              </a:spcAft>
              <a:defRPr sz="900">
                <a:solidFill>
                  <a:schemeClr val="bg1"/>
                </a:solidFill>
              </a:defRPr>
            </a:lvl1pPr>
          </a:lstStyle>
          <a:p>
            <a:fld id="{44EB5DB3-151C-4D2D-B949-518EE8C242A5}" type="datetime4">
              <a:rPr lang="en-AU" smtClean="0"/>
              <a:t>14 October 2022</a:t>
            </a:fld>
            <a:endParaRPr lang="en-AU" dirty="0"/>
          </a:p>
        </p:txBody>
      </p:sp>
      <p:sp>
        <p:nvSpPr>
          <p:cNvPr id="5" name="Footer Placeholder 4"/>
          <p:cNvSpPr>
            <a:spLocks noGrp="1"/>
          </p:cNvSpPr>
          <p:nvPr>
            <p:ph type="ftr" sz="quarter" idx="3"/>
          </p:nvPr>
        </p:nvSpPr>
        <p:spPr>
          <a:xfrm>
            <a:off x="3028950" y="6224333"/>
            <a:ext cx="3086100" cy="365125"/>
          </a:xfrm>
          <a:prstGeom prst="rect">
            <a:avLst/>
          </a:prstGeom>
        </p:spPr>
        <p:txBody>
          <a:bodyPr vert="horz" lIns="91440" tIns="45720" rIns="91440" bIns="45720" rtlCol="0" anchor="ctr"/>
          <a:lstStyle>
            <a:lvl1pPr algn="ctr">
              <a:spcBef>
                <a:spcPts val="600"/>
              </a:spcBef>
              <a:spcAft>
                <a:spcPts val="600"/>
              </a:spcAft>
              <a:defRPr sz="900">
                <a:solidFill>
                  <a:schemeClr val="bg1"/>
                </a:solidFill>
              </a:defRPr>
            </a:lvl1pPr>
          </a:lstStyle>
          <a:p>
            <a:r>
              <a:rPr lang="en-AU"/>
              <a:t>Clarence Valley Council</a:t>
            </a:r>
            <a:endParaRPr lang="en-AU" dirty="0"/>
          </a:p>
        </p:txBody>
      </p:sp>
      <p:sp>
        <p:nvSpPr>
          <p:cNvPr id="6" name="Slide Number Placeholder 5"/>
          <p:cNvSpPr>
            <a:spLocks noGrp="1"/>
          </p:cNvSpPr>
          <p:nvPr>
            <p:ph type="sldNum" sz="quarter" idx="4"/>
          </p:nvPr>
        </p:nvSpPr>
        <p:spPr>
          <a:xfrm>
            <a:off x="6457950" y="6224332"/>
            <a:ext cx="2057400" cy="365125"/>
          </a:xfrm>
          <a:prstGeom prst="rect">
            <a:avLst/>
          </a:prstGeom>
        </p:spPr>
        <p:txBody>
          <a:bodyPr vert="horz" lIns="0" tIns="45720" rIns="0" bIns="45720" rtlCol="0" anchor="ctr"/>
          <a:lstStyle>
            <a:lvl1pPr algn="r">
              <a:spcBef>
                <a:spcPts val="600"/>
              </a:spcBef>
              <a:spcAft>
                <a:spcPts val="600"/>
              </a:spcAft>
              <a:defRPr sz="900">
                <a:solidFill>
                  <a:schemeClr val="bg1"/>
                </a:solidFill>
              </a:defRPr>
            </a:lvl1pPr>
          </a:lstStyle>
          <a:p>
            <a:fld id="{284A07E2-E97A-42E4-8313-125419E51080}" type="slidenum">
              <a:rPr lang="en-AU" smtClean="0"/>
              <a:pPr/>
              <a:t>‹#›</a:t>
            </a:fld>
            <a:endParaRPr lang="en-AU" dirty="0"/>
          </a:p>
        </p:txBody>
      </p:sp>
      <p:pic>
        <p:nvPicPr>
          <p:cNvPr id="7" name="Picture 6" descr="Clarence Valley Council Logo">
            <a:extLst>
              <a:ext uri="{FF2B5EF4-FFF2-40B4-BE49-F238E27FC236}">
                <a16:creationId xmlns:a16="http://schemas.microsoft.com/office/drawing/2014/main" id="{09DFDA66-4F36-42C0-A399-9E3EA14043E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8691" t="23947" r="19163" b="23947"/>
          <a:stretch/>
        </p:blipFill>
        <p:spPr>
          <a:xfrm>
            <a:off x="7911518" y="477264"/>
            <a:ext cx="603832" cy="396000"/>
          </a:xfrm>
          <a:prstGeom prst="rect">
            <a:avLst/>
          </a:prstGeom>
        </p:spPr>
      </p:pic>
    </p:spTree>
    <p:extLst>
      <p:ext uri="{BB962C8B-B14F-4D97-AF65-F5344CB8AC3E}">
        <p14:creationId xmlns:p14="http://schemas.microsoft.com/office/powerpoint/2010/main" val="2142943270"/>
      </p:ext>
    </p:extLst>
  </p:cSld>
  <p:clrMap bg1="lt1" tx1="dk1" bg2="lt2" tx2="dk2" accent1="accent1" accent2="accent2" accent3="accent3" accent4="accent4" accent5="accent5" accent6="accent6" hlink="hlink" folHlink="folHlink"/>
  <p:sldLayoutIdLst>
    <p:sldLayoutId id="2147483662" r:id="rId1"/>
    <p:sldLayoutId id="2147483670" r:id="rId2"/>
    <p:sldLayoutId id="2147483665" r:id="rId3"/>
    <p:sldLayoutId id="2147483669" r:id="rId4"/>
  </p:sldLayoutIdLst>
  <p:hf hdr="0"/>
  <p:txStyles>
    <p:titleStyle>
      <a:lvl1pPr algn="l" defTabSz="914400" rtl="0" eaLnBrk="1" latinLnBrk="0" hangingPunct="1">
        <a:lnSpc>
          <a:spcPct val="114000"/>
        </a:lnSpc>
        <a:spcBef>
          <a:spcPts val="600"/>
        </a:spcBef>
        <a:spcAft>
          <a:spcPts val="1200"/>
        </a:spcAft>
        <a:buNone/>
        <a:defRPr sz="2200" kern="1200" cap="all" baseline="0">
          <a:solidFill>
            <a:schemeClr val="tx2"/>
          </a:solidFill>
          <a:latin typeface="Arial Black" panose="020B0A04020102020204" pitchFamily="34" charset="0"/>
          <a:ea typeface="+mj-ea"/>
          <a:cs typeface="+mj-cs"/>
        </a:defRPr>
      </a:lvl1pPr>
    </p:titleStyle>
    <p:bodyStyle>
      <a:lvl1pPr marL="0" indent="0" algn="l" defTabSz="914400" rtl="0" eaLnBrk="1" latinLnBrk="0" hangingPunct="1">
        <a:lnSpc>
          <a:spcPct val="114000"/>
        </a:lnSpc>
        <a:spcBef>
          <a:spcPts val="1800"/>
        </a:spcBef>
        <a:spcAft>
          <a:spcPts val="1200"/>
        </a:spcAft>
        <a:buFont typeface="Calibri" panose="020F0502020204030204" pitchFamily="34" charset="0"/>
        <a:buChar char="﻿"/>
        <a:defRPr sz="1800" b="1" kern="1200">
          <a:solidFill>
            <a:schemeClr val="accent1"/>
          </a:solidFill>
          <a:latin typeface="Arial Black" panose="020B0A04020102020204" pitchFamily="34" charset="0"/>
          <a:ea typeface="+mn-ea"/>
          <a:cs typeface="+mn-cs"/>
        </a:defRPr>
      </a:lvl1pPr>
      <a:lvl2pPr marL="0" indent="0" algn="l" defTabSz="914400" rtl="0" eaLnBrk="1" latinLnBrk="0" hangingPunct="1">
        <a:lnSpc>
          <a:spcPct val="114000"/>
        </a:lnSpc>
        <a:spcBef>
          <a:spcPts val="600"/>
        </a:spcBef>
        <a:spcAft>
          <a:spcPts val="600"/>
        </a:spcAft>
        <a:buFont typeface="Calibri" panose="020F0502020204030204" pitchFamily="34" charset="0"/>
        <a:buChar char="﻿"/>
        <a:defRPr sz="1300" b="0" kern="1200">
          <a:solidFill>
            <a:schemeClr val="accent4"/>
          </a:solidFill>
          <a:latin typeface="Arial Black" panose="020B0A04020102020204" pitchFamily="34" charset="0"/>
          <a:ea typeface="+mn-ea"/>
          <a:cs typeface="+mn-cs"/>
        </a:defRPr>
      </a:lvl2pPr>
      <a:lvl3pPr marL="0" indent="0" algn="l" defTabSz="914400" rtl="0" eaLnBrk="1" latinLnBrk="0" hangingPunct="1">
        <a:lnSpc>
          <a:spcPct val="114000"/>
        </a:lnSpc>
        <a:spcBef>
          <a:spcPts val="600"/>
        </a:spcBef>
        <a:spcAft>
          <a:spcPts val="600"/>
        </a:spcAft>
        <a:buFont typeface="Calibri" panose="020F0502020204030204" pitchFamily="34" charset="0"/>
        <a:buChar char="﻿"/>
        <a:defRPr sz="1000" kern="1200">
          <a:solidFill>
            <a:schemeClr val="tx1"/>
          </a:solidFill>
          <a:latin typeface="+mn-lt"/>
          <a:ea typeface="+mn-ea"/>
          <a:cs typeface="+mn-cs"/>
        </a:defRPr>
      </a:lvl3pPr>
      <a:lvl4pPr marL="180000" indent="-180000" algn="l" defTabSz="914400" rtl="0" eaLnBrk="1" latinLnBrk="0" hangingPunct="1">
        <a:lnSpc>
          <a:spcPct val="114000"/>
        </a:lnSpc>
        <a:spcBef>
          <a:spcPts val="0"/>
        </a:spcBef>
        <a:spcAft>
          <a:spcPts val="300"/>
        </a:spcAft>
        <a:buClr>
          <a:schemeClr val="tx2"/>
        </a:buClr>
        <a:buFont typeface="Wingdings" panose="05000000000000000000" pitchFamily="2" charset="2"/>
        <a:buChar char="§"/>
        <a:defRPr sz="1000" kern="1200">
          <a:solidFill>
            <a:schemeClr val="tx1"/>
          </a:solidFill>
          <a:latin typeface="+mn-lt"/>
          <a:ea typeface="+mn-ea"/>
          <a:cs typeface="+mn-cs"/>
        </a:defRPr>
      </a:lvl4pPr>
      <a:lvl5pPr marL="360000" indent="-180000" algn="l" defTabSz="914400" rtl="0" eaLnBrk="1" latinLnBrk="0" hangingPunct="1">
        <a:lnSpc>
          <a:spcPct val="114000"/>
        </a:lnSpc>
        <a:spcBef>
          <a:spcPts val="0"/>
        </a:spcBef>
        <a:spcAft>
          <a:spcPts val="300"/>
        </a:spcAft>
        <a:buClr>
          <a:schemeClr val="accent1"/>
        </a:buClr>
        <a:buFont typeface="Wingdings" panose="05000000000000000000" pitchFamily="2" charset="2"/>
        <a:buChar char="§"/>
        <a:defRPr sz="1000" kern="1200">
          <a:solidFill>
            <a:schemeClr val="tx1"/>
          </a:solidFill>
          <a:latin typeface="+mn-lt"/>
          <a:ea typeface="+mn-ea"/>
          <a:cs typeface="+mn-cs"/>
        </a:defRPr>
      </a:lvl5pPr>
      <a:lvl6pPr marL="540000" indent="-180000" algn="l" defTabSz="914400" rtl="0" eaLnBrk="1" latinLnBrk="0" hangingPunct="1">
        <a:lnSpc>
          <a:spcPct val="114000"/>
        </a:lnSpc>
        <a:spcBef>
          <a:spcPts val="0"/>
        </a:spcBef>
        <a:spcAft>
          <a:spcPts val="300"/>
        </a:spcAft>
        <a:buClr>
          <a:schemeClr val="accent5"/>
        </a:buClr>
        <a:buFont typeface="Wingdings" panose="05000000000000000000" pitchFamily="2" charset="2"/>
        <a:buChar char="§"/>
        <a:defRPr sz="1000" kern="1200">
          <a:solidFill>
            <a:schemeClr val="tx1"/>
          </a:solidFill>
          <a:latin typeface="+mn-lt"/>
          <a:ea typeface="+mn-ea"/>
          <a:cs typeface="+mn-cs"/>
        </a:defRPr>
      </a:lvl6pPr>
      <a:lvl7pPr marL="180000" indent="-180000" algn="l" defTabSz="914400" rtl="0" eaLnBrk="1" latinLnBrk="0" hangingPunct="1">
        <a:lnSpc>
          <a:spcPct val="114000"/>
        </a:lnSpc>
        <a:spcBef>
          <a:spcPts val="0"/>
        </a:spcBef>
        <a:spcAft>
          <a:spcPts val="300"/>
        </a:spcAft>
        <a:buFont typeface="+mj-lt"/>
        <a:buAutoNum type="arabicPeriod"/>
        <a:defRPr sz="1000" kern="1200">
          <a:solidFill>
            <a:schemeClr val="tx1"/>
          </a:solidFill>
          <a:latin typeface="+mn-lt"/>
          <a:ea typeface="+mn-ea"/>
          <a:cs typeface="+mn-cs"/>
        </a:defRPr>
      </a:lvl7pPr>
      <a:lvl8pPr marL="360000" indent="-180000" algn="l" defTabSz="914400" rtl="0" eaLnBrk="1" latinLnBrk="0" hangingPunct="1">
        <a:lnSpc>
          <a:spcPct val="114000"/>
        </a:lnSpc>
        <a:spcBef>
          <a:spcPts val="0"/>
        </a:spcBef>
        <a:spcAft>
          <a:spcPts val="300"/>
        </a:spcAft>
        <a:buFont typeface="+mj-lt"/>
        <a:buAutoNum type="alphaLcPeriod"/>
        <a:defRPr sz="1000" kern="1200">
          <a:solidFill>
            <a:schemeClr val="tx1"/>
          </a:solidFill>
          <a:latin typeface="+mn-lt"/>
          <a:ea typeface="+mn-ea"/>
          <a:cs typeface="+mn-cs"/>
        </a:defRPr>
      </a:lvl8pPr>
      <a:lvl9pPr marL="540000" indent="-180000" algn="l" defTabSz="914400" rtl="0" eaLnBrk="1" latinLnBrk="0" hangingPunct="1">
        <a:lnSpc>
          <a:spcPct val="114000"/>
        </a:lnSpc>
        <a:spcBef>
          <a:spcPts val="0"/>
        </a:spcBef>
        <a:spcAft>
          <a:spcPts val="300"/>
        </a:spcAft>
        <a:buFont typeface="+mj-lt"/>
        <a:buAutoNum type="romanLcPeriod"/>
        <a:defRPr sz="1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94F1C2-5F01-4AED-810C-59CF54843972}"/>
              </a:ext>
            </a:extLst>
          </p:cNvPr>
          <p:cNvSpPr>
            <a:spLocks noGrp="1"/>
          </p:cNvSpPr>
          <p:nvPr>
            <p:ph type="title"/>
          </p:nvPr>
        </p:nvSpPr>
        <p:spPr/>
        <p:txBody>
          <a:bodyPr/>
          <a:lstStyle/>
          <a:p>
            <a:r>
              <a:rPr lang="en-AU" dirty="0"/>
              <a:t>acknowledgment</a:t>
            </a:r>
          </a:p>
        </p:txBody>
      </p:sp>
      <p:sp>
        <p:nvSpPr>
          <p:cNvPr id="3" name="Date Placeholder 2">
            <a:extLst>
              <a:ext uri="{FF2B5EF4-FFF2-40B4-BE49-F238E27FC236}">
                <a16:creationId xmlns:a16="http://schemas.microsoft.com/office/drawing/2014/main" id="{1573B213-AE72-428A-B32D-21DE808F7542}"/>
              </a:ext>
            </a:extLst>
          </p:cNvPr>
          <p:cNvSpPr>
            <a:spLocks noGrp="1"/>
          </p:cNvSpPr>
          <p:nvPr>
            <p:ph type="dt" sz="half" idx="10"/>
          </p:nvPr>
        </p:nvSpPr>
        <p:spPr/>
        <p:txBody>
          <a:bodyPr/>
          <a:lstStyle/>
          <a:p>
            <a:fld id="{641C6A2D-EFDE-4BDA-9571-5DDBA7B90474}" type="datetime4">
              <a:rPr lang="en-AU" smtClean="0"/>
              <a:t>14 October 2022</a:t>
            </a:fld>
            <a:endParaRPr lang="en-AU"/>
          </a:p>
        </p:txBody>
      </p:sp>
      <p:sp>
        <p:nvSpPr>
          <p:cNvPr id="6" name="Footer Placeholder 5">
            <a:extLst>
              <a:ext uri="{FF2B5EF4-FFF2-40B4-BE49-F238E27FC236}">
                <a16:creationId xmlns:a16="http://schemas.microsoft.com/office/drawing/2014/main" id="{747D6D59-ABA2-49F8-B73A-C5B04B37ED2F}"/>
              </a:ext>
            </a:extLst>
          </p:cNvPr>
          <p:cNvSpPr>
            <a:spLocks noGrp="1"/>
          </p:cNvSpPr>
          <p:nvPr>
            <p:ph type="ftr" sz="quarter" idx="11"/>
          </p:nvPr>
        </p:nvSpPr>
        <p:spPr/>
        <p:txBody>
          <a:bodyPr/>
          <a:lstStyle/>
          <a:p>
            <a:r>
              <a:rPr lang="en-AU"/>
              <a:t>Clarence Valley Council</a:t>
            </a:r>
          </a:p>
        </p:txBody>
      </p:sp>
      <p:sp>
        <p:nvSpPr>
          <p:cNvPr id="7" name="Slide Number Placeholder 6">
            <a:extLst>
              <a:ext uri="{FF2B5EF4-FFF2-40B4-BE49-F238E27FC236}">
                <a16:creationId xmlns:a16="http://schemas.microsoft.com/office/drawing/2014/main" id="{EAB42D39-7881-42C4-9E9E-C22E7E384B62}"/>
              </a:ext>
            </a:extLst>
          </p:cNvPr>
          <p:cNvSpPr>
            <a:spLocks noGrp="1"/>
          </p:cNvSpPr>
          <p:nvPr>
            <p:ph type="sldNum" sz="quarter" idx="12"/>
          </p:nvPr>
        </p:nvSpPr>
        <p:spPr/>
        <p:txBody>
          <a:bodyPr/>
          <a:lstStyle/>
          <a:p>
            <a:fld id="{284A07E2-E97A-42E4-8313-125419E51080}" type="slidenum">
              <a:rPr lang="en-AU" smtClean="0"/>
              <a:t>1</a:t>
            </a:fld>
            <a:endParaRPr lang="en-AU"/>
          </a:p>
        </p:txBody>
      </p:sp>
      <p:pic>
        <p:nvPicPr>
          <p:cNvPr id="5" name="Picture 4">
            <a:extLst>
              <a:ext uri="{FF2B5EF4-FFF2-40B4-BE49-F238E27FC236}">
                <a16:creationId xmlns:a16="http://schemas.microsoft.com/office/drawing/2014/main" id="{E9AC671C-0B0C-4D9B-AF61-0E1C16FEA848}"/>
              </a:ext>
            </a:extLst>
          </p:cNvPr>
          <p:cNvPicPr>
            <a:picLocks noChangeAspect="1"/>
          </p:cNvPicPr>
          <p:nvPr/>
        </p:nvPicPr>
        <p:blipFill>
          <a:blip r:embed="rId3"/>
          <a:stretch>
            <a:fillRect/>
          </a:stretch>
        </p:blipFill>
        <p:spPr>
          <a:xfrm>
            <a:off x="7852407" y="902211"/>
            <a:ext cx="774973" cy="774973"/>
          </a:xfrm>
          <a:prstGeom prst="rect">
            <a:avLst/>
          </a:prstGeom>
        </p:spPr>
      </p:pic>
      <p:sp>
        <p:nvSpPr>
          <p:cNvPr id="10" name="Content Placeholder 9">
            <a:extLst>
              <a:ext uri="{FF2B5EF4-FFF2-40B4-BE49-F238E27FC236}">
                <a16:creationId xmlns:a16="http://schemas.microsoft.com/office/drawing/2014/main" id="{1C592EF3-8CF3-4A10-B7FE-5457A02F359F}"/>
              </a:ext>
            </a:extLst>
          </p:cNvPr>
          <p:cNvSpPr>
            <a:spLocks noGrp="1"/>
          </p:cNvSpPr>
          <p:nvPr>
            <p:ph idx="1"/>
          </p:nvPr>
        </p:nvSpPr>
        <p:spPr>
          <a:xfrm>
            <a:off x="628650" y="1825625"/>
            <a:ext cx="7886700" cy="3319581"/>
          </a:xfrm>
        </p:spPr>
        <p:txBody>
          <a:bodyPr wrap="square" anchor="ctr" anchorCtr="0"/>
          <a:lstStyle/>
          <a:p>
            <a:pPr algn="ctr"/>
            <a:r>
              <a:rPr lang="en-AU" dirty="0">
                <a:solidFill>
                  <a:schemeClr val="tx2"/>
                </a:solidFill>
              </a:rPr>
              <a:t>We acknowledge the Bundjalung, </a:t>
            </a:r>
            <a:r>
              <a:rPr lang="en-AU" dirty="0" err="1">
                <a:solidFill>
                  <a:schemeClr val="tx2"/>
                </a:solidFill>
              </a:rPr>
              <a:t>Gumbaynggirr</a:t>
            </a:r>
            <a:r>
              <a:rPr lang="en-AU" dirty="0">
                <a:solidFill>
                  <a:schemeClr val="tx2"/>
                </a:solidFill>
              </a:rPr>
              <a:t> and </a:t>
            </a:r>
            <a:r>
              <a:rPr lang="en-AU" dirty="0" err="1">
                <a:solidFill>
                  <a:schemeClr val="tx2"/>
                </a:solidFill>
              </a:rPr>
              <a:t>Yaegl</a:t>
            </a:r>
            <a:r>
              <a:rPr lang="en-AU" dirty="0">
                <a:solidFill>
                  <a:schemeClr val="tx2"/>
                </a:solidFill>
              </a:rPr>
              <a:t> people as the Traditional Owners of the land on which we all live and work.  We honour the First Nations peoples culture &amp; connection to land, sea and community.</a:t>
            </a:r>
          </a:p>
          <a:p>
            <a:pPr algn="ctr"/>
            <a:r>
              <a:rPr lang="en-AU" dirty="0">
                <a:solidFill>
                  <a:schemeClr val="tx2"/>
                </a:solidFill>
              </a:rPr>
              <a:t>We pay our respects to their Elders past, present and emerging.</a:t>
            </a:r>
          </a:p>
        </p:txBody>
      </p:sp>
    </p:spTree>
    <p:extLst>
      <p:ext uri="{BB962C8B-B14F-4D97-AF65-F5344CB8AC3E}">
        <p14:creationId xmlns:p14="http://schemas.microsoft.com/office/powerpoint/2010/main" val="169648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1F5D4E6-0924-4CE5-8465-F0A28158B63B}"/>
              </a:ext>
            </a:extLst>
          </p:cNvPr>
          <p:cNvSpPr>
            <a:spLocks noGrp="1"/>
          </p:cNvSpPr>
          <p:nvPr>
            <p:ph type="dt" sz="half" idx="10"/>
          </p:nvPr>
        </p:nvSpPr>
        <p:spPr/>
        <p:txBody>
          <a:bodyPr/>
          <a:lstStyle/>
          <a:p>
            <a:fld id="{86B64C2D-FC66-4E44-8B35-7468CA7AA725}" type="datetime4">
              <a:rPr lang="en-AU" smtClean="0"/>
              <a:t>14 October 2022</a:t>
            </a:fld>
            <a:endParaRPr lang="en-AU"/>
          </a:p>
        </p:txBody>
      </p:sp>
      <p:sp>
        <p:nvSpPr>
          <p:cNvPr id="5" name="Footer Placeholder 4">
            <a:extLst>
              <a:ext uri="{FF2B5EF4-FFF2-40B4-BE49-F238E27FC236}">
                <a16:creationId xmlns:a16="http://schemas.microsoft.com/office/drawing/2014/main" id="{FF719BBD-B9D8-4DF6-9DD8-F7BEAD374ACE}"/>
              </a:ext>
            </a:extLst>
          </p:cNvPr>
          <p:cNvSpPr>
            <a:spLocks noGrp="1"/>
          </p:cNvSpPr>
          <p:nvPr>
            <p:ph type="ftr" sz="quarter" idx="11"/>
          </p:nvPr>
        </p:nvSpPr>
        <p:spPr/>
        <p:txBody>
          <a:bodyPr/>
          <a:lstStyle/>
          <a:p>
            <a:r>
              <a:rPr lang="en-AU"/>
              <a:t>Clarence Valley Council</a:t>
            </a:r>
          </a:p>
        </p:txBody>
      </p:sp>
      <p:sp>
        <p:nvSpPr>
          <p:cNvPr id="6" name="Slide Number Placeholder 5">
            <a:extLst>
              <a:ext uri="{FF2B5EF4-FFF2-40B4-BE49-F238E27FC236}">
                <a16:creationId xmlns:a16="http://schemas.microsoft.com/office/drawing/2014/main" id="{70882DE5-5F5F-43C9-BE6C-EE3A752B5B21}"/>
              </a:ext>
            </a:extLst>
          </p:cNvPr>
          <p:cNvSpPr>
            <a:spLocks noGrp="1"/>
          </p:cNvSpPr>
          <p:nvPr>
            <p:ph type="sldNum" sz="quarter" idx="12"/>
          </p:nvPr>
        </p:nvSpPr>
        <p:spPr/>
        <p:txBody>
          <a:bodyPr/>
          <a:lstStyle/>
          <a:p>
            <a:fld id="{284A07E2-E97A-42E4-8313-125419E51080}" type="slidenum">
              <a:rPr lang="en-AU" smtClean="0"/>
              <a:t>10</a:t>
            </a:fld>
            <a:endParaRPr lang="en-AU" dirty="0"/>
          </a:p>
        </p:txBody>
      </p:sp>
      <p:sp>
        <p:nvSpPr>
          <p:cNvPr id="15" name="Title 14">
            <a:extLst>
              <a:ext uri="{FF2B5EF4-FFF2-40B4-BE49-F238E27FC236}">
                <a16:creationId xmlns:a16="http://schemas.microsoft.com/office/drawing/2014/main" id="{DB8966CC-35C2-4B56-9C43-C7E78AE22E74}"/>
              </a:ext>
            </a:extLst>
          </p:cNvPr>
          <p:cNvSpPr>
            <a:spLocks noGrp="1"/>
          </p:cNvSpPr>
          <p:nvPr>
            <p:ph type="title"/>
          </p:nvPr>
        </p:nvSpPr>
        <p:spPr>
          <a:xfrm>
            <a:off x="628650" y="538481"/>
            <a:ext cx="7019925" cy="809872"/>
          </a:xfrm>
        </p:spPr>
        <p:txBody>
          <a:bodyPr anchor="t" anchorCtr="0"/>
          <a:lstStyle/>
          <a:p>
            <a:r>
              <a:rPr lang="en-AU" sz="1800" dirty="0"/>
              <a:t>Clarence Valley Tourism Industry Development and marketing Strategy, 2016</a:t>
            </a:r>
          </a:p>
        </p:txBody>
      </p:sp>
      <p:sp>
        <p:nvSpPr>
          <p:cNvPr id="17" name="TextBox 16">
            <a:extLst>
              <a:ext uri="{FF2B5EF4-FFF2-40B4-BE49-F238E27FC236}">
                <a16:creationId xmlns:a16="http://schemas.microsoft.com/office/drawing/2014/main" id="{3656AA94-BCF1-46DF-96BA-7968BD632726}"/>
              </a:ext>
            </a:extLst>
          </p:cNvPr>
          <p:cNvSpPr txBox="1"/>
          <p:nvPr/>
        </p:nvSpPr>
        <p:spPr>
          <a:xfrm>
            <a:off x="438150" y="1540664"/>
            <a:ext cx="6324600" cy="369332"/>
          </a:xfrm>
          <a:prstGeom prst="rect">
            <a:avLst/>
          </a:prstGeom>
          <a:noFill/>
        </p:spPr>
        <p:txBody>
          <a:bodyPr wrap="square" rtlCol="0">
            <a:spAutoFit/>
          </a:bodyPr>
          <a:lstStyle/>
          <a:p>
            <a:r>
              <a:rPr lang="en-AU" b="1" dirty="0"/>
              <a:t>A new approach </a:t>
            </a:r>
          </a:p>
        </p:txBody>
      </p:sp>
      <p:sp>
        <p:nvSpPr>
          <p:cNvPr id="22" name="TextBox 21">
            <a:extLst>
              <a:ext uri="{FF2B5EF4-FFF2-40B4-BE49-F238E27FC236}">
                <a16:creationId xmlns:a16="http://schemas.microsoft.com/office/drawing/2014/main" id="{102E3032-2214-4990-B890-28B0D2D543CC}"/>
              </a:ext>
            </a:extLst>
          </p:cNvPr>
          <p:cNvSpPr txBox="1"/>
          <p:nvPr/>
        </p:nvSpPr>
        <p:spPr>
          <a:xfrm>
            <a:off x="438150" y="1968750"/>
            <a:ext cx="8077200" cy="2862322"/>
          </a:xfrm>
          <a:prstGeom prst="rect">
            <a:avLst/>
          </a:prstGeom>
          <a:noFill/>
        </p:spPr>
        <p:txBody>
          <a:bodyPr wrap="square" rtlCol="0">
            <a:spAutoFit/>
          </a:bodyPr>
          <a:lstStyle/>
          <a:p>
            <a:r>
              <a:rPr lang="en-AU" dirty="0"/>
              <a:t>This new strategy provided a 4 year framework out to the end of 2020. </a:t>
            </a:r>
          </a:p>
          <a:p>
            <a:endParaRPr lang="en-AU" dirty="0"/>
          </a:p>
          <a:p>
            <a:pPr marL="285750" indent="-285750">
              <a:buFont typeface="Arial" panose="020B0604020202020204" pitchFamily="34" charset="0"/>
              <a:buChar char="•"/>
            </a:pPr>
            <a:r>
              <a:rPr lang="en-AU" dirty="0"/>
              <a:t>The strategy identified the target market to be </a:t>
            </a:r>
            <a:r>
              <a:rPr lang="en-AU" b="1" dirty="0"/>
              <a:t>“active families” </a:t>
            </a:r>
            <a:r>
              <a:rPr lang="en-AU" dirty="0"/>
              <a:t>which was a departure from the </a:t>
            </a:r>
            <a:r>
              <a:rPr lang="en-AU" b="1" dirty="0"/>
              <a:t>“experience seekers” </a:t>
            </a:r>
            <a:r>
              <a:rPr lang="en-AU" dirty="0"/>
              <a:t>identified in the CV River Way Master Plan.</a:t>
            </a:r>
          </a:p>
          <a:p>
            <a:pPr marL="285750" indent="-285750">
              <a:buFont typeface="Arial" panose="020B0604020202020204" pitchFamily="34" charset="0"/>
              <a:buChar char="•"/>
            </a:pPr>
            <a:r>
              <a:rPr lang="en-AU" dirty="0"/>
              <a:t>The most effective means to reach this market was through the internet and social media channels vs brochure and print media. This made the establishment of a strong online brand and website essential.  </a:t>
            </a:r>
          </a:p>
          <a:p>
            <a:pPr marL="285750" indent="-285750">
              <a:buFont typeface="Arial" panose="020B0604020202020204" pitchFamily="34" charset="0"/>
              <a:buChar char="•"/>
            </a:pPr>
            <a:r>
              <a:rPr lang="en-AU" dirty="0"/>
              <a:t>The active families market conducted over 70% of its travel and accommodation research via the internet and social media.</a:t>
            </a:r>
          </a:p>
        </p:txBody>
      </p:sp>
    </p:spTree>
    <p:extLst>
      <p:ext uri="{BB962C8B-B14F-4D97-AF65-F5344CB8AC3E}">
        <p14:creationId xmlns:p14="http://schemas.microsoft.com/office/powerpoint/2010/main" val="3204297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1F5D4E6-0924-4CE5-8465-F0A28158B63B}"/>
              </a:ext>
            </a:extLst>
          </p:cNvPr>
          <p:cNvSpPr>
            <a:spLocks noGrp="1"/>
          </p:cNvSpPr>
          <p:nvPr>
            <p:ph type="dt" sz="half" idx="10"/>
          </p:nvPr>
        </p:nvSpPr>
        <p:spPr/>
        <p:txBody>
          <a:bodyPr/>
          <a:lstStyle/>
          <a:p>
            <a:fld id="{86B64C2D-FC66-4E44-8B35-7468CA7AA725}" type="datetime4">
              <a:rPr lang="en-AU" smtClean="0"/>
              <a:t>14 October 2022</a:t>
            </a:fld>
            <a:endParaRPr lang="en-AU"/>
          </a:p>
        </p:txBody>
      </p:sp>
      <p:sp>
        <p:nvSpPr>
          <p:cNvPr id="5" name="Footer Placeholder 4">
            <a:extLst>
              <a:ext uri="{FF2B5EF4-FFF2-40B4-BE49-F238E27FC236}">
                <a16:creationId xmlns:a16="http://schemas.microsoft.com/office/drawing/2014/main" id="{FF719BBD-B9D8-4DF6-9DD8-F7BEAD374ACE}"/>
              </a:ext>
            </a:extLst>
          </p:cNvPr>
          <p:cNvSpPr>
            <a:spLocks noGrp="1"/>
          </p:cNvSpPr>
          <p:nvPr>
            <p:ph type="ftr" sz="quarter" idx="11"/>
          </p:nvPr>
        </p:nvSpPr>
        <p:spPr/>
        <p:txBody>
          <a:bodyPr/>
          <a:lstStyle/>
          <a:p>
            <a:r>
              <a:rPr lang="en-AU"/>
              <a:t>Clarence Valley Council</a:t>
            </a:r>
          </a:p>
        </p:txBody>
      </p:sp>
      <p:sp>
        <p:nvSpPr>
          <p:cNvPr id="6" name="Slide Number Placeholder 5">
            <a:extLst>
              <a:ext uri="{FF2B5EF4-FFF2-40B4-BE49-F238E27FC236}">
                <a16:creationId xmlns:a16="http://schemas.microsoft.com/office/drawing/2014/main" id="{70882DE5-5F5F-43C9-BE6C-EE3A752B5B21}"/>
              </a:ext>
            </a:extLst>
          </p:cNvPr>
          <p:cNvSpPr>
            <a:spLocks noGrp="1"/>
          </p:cNvSpPr>
          <p:nvPr>
            <p:ph type="sldNum" sz="quarter" idx="12"/>
          </p:nvPr>
        </p:nvSpPr>
        <p:spPr/>
        <p:txBody>
          <a:bodyPr/>
          <a:lstStyle/>
          <a:p>
            <a:fld id="{284A07E2-E97A-42E4-8313-125419E51080}" type="slidenum">
              <a:rPr lang="en-AU" smtClean="0"/>
              <a:t>11</a:t>
            </a:fld>
            <a:endParaRPr lang="en-AU" dirty="0"/>
          </a:p>
        </p:txBody>
      </p:sp>
      <p:sp>
        <p:nvSpPr>
          <p:cNvPr id="15" name="Title 14">
            <a:extLst>
              <a:ext uri="{FF2B5EF4-FFF2-40B4-BE49-F238E27FC236}">
                <a16:creationId xmlns:a16="http://schemas.microsoft.com/office/drawing/2014/main" id="{DB8966CC-35C2-4B56-9C43-C7E78AE22E74}"/>
              </a:ext>
            </a:extLst>
          </p:cNvPr>
          <p:cNvSpPr>
            <a:spLocks noGrp="1"/>
          </p:cNvSpPr>
          <p:nvPr>
            <p:ph type="title"/>
          </p:nvPr>
        </p:nvSpPr>
        <p:spPr>
          <a:xfrm>
            <a:off x="628650" y="538481"/>
            <a:ext cx="7019925" cy="490219"/>
          </a:xfrm>
        </p:spPr>
        <p:txBody>
          <a:bodyPr/>
          <a:lstStyle/>
          <a:p>
            <a:r>
              <a:rPr lang="en-AU" sz="1400" dirty="0"/>
              <a:t>Clarence Valley Tourism Industry Development and marketing Strategy, 2016</a:t>
            </a:r>
          </a:p>
        </p:txBody>
      </p:sp>
      <p:sp>
        <p:nvSpPr>
          <p:cNvPr id="17" name="TextBox 16">
            <a:extLst>
              <a:ext uri="{FF2B5EF4-FFF2-40B4-BE49-F238E27FC236}">
                <a16:creationId xmlns:a16="http://schemas.microsoft.com/office/drawing/2014/main" id="{3656AA94-BCF1-46DF-96BA-7968BD632726}"/>
              </a:ext>
            </a:extLst>
          </p:cNvPr>
          <p:cNvSpPr txBox="1"/>
          <p:nvPr/>
        </p:nvSpPr>
        <p:spPr>
          <a:xfrm>
            <a:off x="628650" y="1112577"/>
            <a:ext cx="6324600" cy="369332"/>
          </a:xfrm>
          <a:prstGeom prst="rect">
            <a:avLst/>
          </a:prstGeom>
          <a:noFill/>
        </p:spPr>
        <p:txBody>
          <a:bodyPr wrap="square" rtlCol="0">
            <a:spAutoFit/>
          </a:bodyPr>
          <a:lstStyle/>
          <a:p>
            <a:r>
              <a:rPr lang="en-AU" b="1" dirty="0"/>
              <a:t>This strategy set the following four goals</a:t>
            </a:r>
          </a:p>
        </p:txBody>
      </p:sp>
      <p:sp>
        <p:nvSpPr>
          <p:cNvPr id="2" name="TextBox 1">
            <a:extLst>
              <a:ext uri="{FF2B5EF4-FFF2-40B4-BE49-F238E27FC236}">
                <a16:creationId xmlns:a16="http://schemas.microsoft.com/office/drawing/2014/main" id="{387F6824-D1EB-4307-A4F3-DC34CB3BDCCF}"/>
              </a:ext>
            </a:extLst>
          </p:cNvPr>
          <p:cNvSpPr txBox="1"/>
          <p:nvPr/>
        </p:nvSpPr>
        <p:spPr>
          <a:xfrm>
            <a:off x="628650" y="1577130"/>
            <a:ext cx="7223445" cy="2954655"/>
          </a:xfrm>
          <a:prstGeom prst="rect">
            <a:avLst/>
          </a:prstGeom>
          <a:noFill/>
        </p:spPr>
        <p:txBody>
          <a:bodyPr wrap="square" rtlCol="0">
            <a:spAutoFit/>
          </a:bodyPr>
          <a:lstStyle/>
          <a:p>
            <a:pPr marL="285750" indent="-285750">
              <a:buFont typeface="Arial" panose="020B0604020202020204" pitchFamily="34" charset="0"/>
              <a:buChar char="•"/>
            </a:pPr>
            <a:r>
              <a:rPr lang="en-AU" dirty="0"/>
              <a:t>Unify, train and enable the local tourism industry.</a:t>
            </a:r>
          </a:p>
          <a:p>
            <a:pPr marL="742950" lvl="1" indent="-285750">
              <a:buFont typeface="Arial" panose="020B0604020202020204" pitchFamily="34" charset="0"/>
              <a:buChar char="•"/>
            </a:pPr>
            <a:r>
              <a:rPr lang="en-AU" sz="1200" dirty="0"/>
              <a:t>Industry Engagement newsletter, workshops/networking events, Business Chamber meetings, Tourism newsletter, My Clarence Valley website and Social media platforms.</a:t>
            </a:r>
          </a:p>
          <a:p>
            <a:pPr marL="285750" indent="-285750">
              <a:buFont typeface="Arial" panose="020B0604020202020204" pitchFamily="34" charset="0"/>
              <a:buChar char="•"/>
            </a:pPr>
            <a:r>
              <a:rPr lang="en-AU" dirty="0"/>
              <a:t>Develop experience delivering happiness and shared memories.</a:t>
            </a:r>
          </a:p>
          <a:p>
            <a:pPr marL="742950" lvl="1" indent="-285750">
              <a:buFont typeface="Arial" panose="020B0604020202020204" pitchFamily="34" charset="0"/>
              <a:buChar char="•"/>
            </a:pPr>
            <a:r>
              <a:rPr lang="en-AU" sz="1200" dirty="0"/>
              <a:t>Jacaranda season, Illuminate project, relationship building with media and marketing agencies (DNSW and DNC).</a:t>
            </a:r>
          </a:p>
          <a:p>
            <a:pPr marL="285750" indent="-285750">
              <a:buFont typeface="Arial" panose="020B0604020202020204" pitchFamily="34" charset="0"/>
              <a:buChar char="•"/>
            </a:pPr>
            <a:r>
              <a:rPr lang="en-AU" dirty="0"/>
              <a:t>Leverage infrastructure projects for tourism relocation growth. </a:t>
            </a:r>
          </a:p>
          <a:p>
            <a:pPr marL="742950" lvl="1" indent="-285750">
              <a:buFont typeface="Arial" panose="020B0604020202020204" pitchFamily="34" charset="0"/>
              <a:buChar char="•"/>
            </a:pPr>
            <a:r>
              <a:rPr lang="en-AU" sz="1200" dirty="0"/>
              <a:t>Establishment of the My Clarence Valley brand, Welcome information hubs (self-service) and the Visitor Information Centre at Grafton Regional Gallery (live chat, phone and online services). </a:t>
            </a:r>
          </a:p>
          <a:p>
            <a:pPr marL="285750" indent="-285750">
              <a:buFont typeface="Arial" panose="020B0604020202020204" pitchFamily="34" charset="0"/>
              <a:buChar char="•"/>
            </a:pPr>
            <a:r>
              <a:rPr lang="en-AU" dirty="0"/>
              <a:t>Assist the local tourism industry reach the national average occupancy rate.</a:t>
            </a:r>
          </a:p>
          <a:p>
            <a:pPr marL="742950" lvl="1" indent="-285750">
              <a:buFont typeface="Arial" panose="020B0604020202020204" pitchFamily="34" charset="0"/>
              <a:buChar char="•"/>
            </a:pPr>
            <a:endParaRPr lang="en-AU" sz="1200" dirty="0"/>
          </a:p>
        </p:txBody>
      </p:sp>
    </p:spTree>
    <p:extLst>
      <p:ext uri="{BB962C8B-B14F-4D97-AF65-F5344CB8AC3E}">
        <p14:creationId xmlns:p14="http://schemas.microsoft.com/office/powerpoint/2010/main" val="2742931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251E9F-F6BE-41C2-9583-BFBA9D91C9DB}"/>
              </a:ext>
            </a:extLst>
          </p:cNvPr>
          <p:cNvSpPr>
            <a:spLocks noGrp="1"/>
          </p:cNvSpPr>
          <p:nvPr>
            <p:ph type="title"/>
          </p:nvPr>
        </p:nvSpPr>
        <p:spPr>
          <a:xfrm>
            <a:off x="544760" y="490360"/>
            <a:ext cx="6503897" cy="399940"/>
          </a:xfrm>
        </p:spPr>
        <p:txBody>
          <a:bodyPr/>
          <a:lstStyle/>
          <a:p>
            <a:r>
              <a:rPr lang="en-AU" dirty="0"/>
              <a:t>Environmental impacts</a:t>
            </a:r>
          </a:p>
        </p:txBody>
      </p:sp>
      <p:sp>
        <p:nvSpPr>
          <p:cNvPr id="4" name="Date Placeholder 3">
            <a:extLst>
              <a:ext uri="{FF2B5EF4-FFF2-40B4-BE49-F238E27FC236}">
                <a16:creationId xmlns:a16="http://schemas.microsoft.com/office/drawing/2014/main" id="{A98DF4EF-B3E8-4F36-B277-1F920F8FF0D3}"/>
              </a:ext>
            </a:extLst>
          </p:cNvPr>
          <p:cNvSpPr>
            <a:spLocks noGrp="1"/>
          </p:cNvSpPr>
          <p:nvPr>
            <p:ph type="dt" sz="half" idx="10"/>
          </p:nvPr>
        </p:nvSpPr>
        <p:spPr/>
        <p:txBody>
          <a:bodyPr/>
          <a:lstStyle/>
          <a:p>
            <a:fld id="{86B64C2D-FC66-4E44-8B35-7468CA7AA725}" type="datetime4">
              <a:rPr lang="en-AU" smtClean="0"/>
              <a:t>14 October 2022</a:t>
            </a:fld>
            <a:endParaRPr lang="en-AU"/>
          </a:p>
        </p:txBody>
      </p:sp>
      <p:sp>
        <p:nvSpPr>
          <p:cNvPr id="5" name="Footer Placeholder 4">
            <a:extLst>
              <a:ext uri="{FF2B5EF4-FFF2-40B4-BE49-F238E27FC236}">
                <a16:creationId xmlns:a16="http://schemas.microsoft.com/office/drawing/2014/main" id="{DC018A5E-7133-4A6D-9301-FED0F3C6F1FD}"/>
              </a:ext>
            </a:extLst>
          </p:cNvPr>
          <p:cNvSpPr>
            <a:spLocks noGrp="1"/>
          </p:cNvSpPr>
          <p:nvPr>
            <p:ph type="ftr" sz="quarter" idx="11"/>
          </p:nvPr>
        </p:nvSpPr>
        <p:spPr/>
        <p:txBody>
          <a:bodyPr/>
          <a:lstStyle/>
          <a:p>
            <a:r>
              <a:rPr lang="en-AU"/>
              <a:t>Clarence Valley Council</a:t>
            </a:r>
          </a:p>
        </p:txBody>
      </p:sp>
      <p:sp>
        <p:nvSpPr>
          <p:cNvPr id="6" name="Slide Number Placeholder 5">
            <a:extLst>
              <a:ext uri="{FF2B5EF4-FFF2-40B4-BE49-F238E27FC236}">
                <a16:creationId xmlns:a16="http://schemas.microsoft.com/office/drawing/2014/main" id="{BAEDD91C-1835-49A0-88CE-F95B534DAD70}"/>
              </a:ext>
            </a:extLst>
          </p:cNvPr>
          <p:cNvSpPr>
            <a:spLocks noGrp="1"/>
          </p:cNvSpPr>
          <p:nvPr>
            <p:ph type="sldNum" sz="quarter" idx="12"/>
          </p:nvPr>
        </p:nvSpPr>
        <p:spPr/>
        <p:txBody>
          <a:bodyPr/>
          <a:lstStyle/>
          <a:p>
            <a:fld id="{284A07E2-E97A-42E4-8313-125419E51080}" type="slidenum">
              <a:rPr lang="en-AU" smtClean="0"/>
              <a:t>12</a:t>
            </a:fld>
            <a:endParaRPr lang="en-AU" dirty="0"/>
          </a:p>
        </p:txBody>
      </p:sp>
      <p:pic>
        <p:nvPicPr>
          <p:cNvPr id="10" name="Picture 9">
            <a:extLst>
              <a:ext uri="{FF2B5EF4-FFF2-40B4-BE49-F238E27FC236}">
                <a16:creationId xmlns:a16="http://schemas.microsoft.com/office/drawing/2014/main" id="{6B3AF484-7292-416B-BB9A-9AAD1FF6A321}"/>
              </a:ext>
            </a:extLst>
          </p:cNvPr>
          <p:cNvPicPr>
            <a:picLocks noChangeAspect="1"/>
          </p:cNvPicPr>
          <p:nvPr/>
        </p:nvPicPr>
        <p:blipFill>
          <a:blip r:embed="rId2"/>
          <a:stretch>
            <a:fillRect/>
          </a:stretch>
        </p:blipFill>
        <p:spPr>
          <a:xfrm>
            <a:off x="554878" y="3208328"/>
            <a:ext cx="4189237" cy="2356445"/>
          </a:xfrm>
          <a:prstGeom prst="rect">
            <a:avLst/>
          </a:prstGeom>
        </p:spPr>
      </p:pic>
      <p:pic>
        <p:nvPicPr>
          <p:cNvPr id="11" name="Picture 10">
            <a:extLst>
              <a:ext uri="{FF2B5EF4-FFF2-40B4-BE49-F238E27FC236}">
                <a16:creationId xmlns:a16="http://schemas.microsoft.com/office/drawing/2014/main" id="{9B17E355-9E8F-4795-801A-5D245D2AA4CF}"/>
              </a:ext>
            </a:extLst>
          </p:cNvPr>
          <p:cNvPicPr>
            <a:picLocks noChangeAspect="1"/>
          </p:cNvPicPr>
          <p:nvPr/>
        </p:nvPicPr>
        <p:blipFill>
          <a:blip r:embed="rId3"/>
          <a:stretch>
            <a:fillRect/>
          </a:stretch>
        </p:blipFill>
        <p:spPr>
          <a:xfrm>
            <a:off x="5184448" y="3490553"/>
            <a:ext cx="3600450" cy="2022995"/>
          </a:xfrm>
          <a:prstGeom prst="rect">
            <a:avLst/>
          </a:prstGeom>
        </p:spPr>
      </p:pic>
      <p:pic>
        <p:nvPicPr>
          <p:cNvPr id="12" name="Picture 11">
            <a:extLst>
              <a:ext uri="{FF2B5EF4-FFF2-40B4-BE49-F238E27FC236}">
                <a16:creationId xmlns:a16="http://schemas.microsoft.com/office/drawing/2014/main" id="{2F5E53D1-EF3F-42BD-8026-8BAF4FC4A7EB}"/>
              </a:ext>
            </a:extLst>
          </p:cNvPr>
          <p:cNvPicPr>
            <a:picLocks noChangeAspect="1"/>
          </p:cNvPicPr>
          <p:nvPr/>
        </p:nvPicPr>
        <p:blipFill>
          <a:blip r:embed="rId4"/>
          <a:stretch>
            <a:fillRect/>
          </a:stretch>
        </p:blipFill>
        <p:spPr>
          <a:xfrm>
            <a:off x="5184448" y="1124551"/>
            <a:ext cx="3600450" cy="2016252"/>
          </a:xfrm>
          <a:prstGeom prst="rect">
            <a:avLst/>
          </a:prstGeom>
        </p:spPr>
      </p:pic>
      <p:sp>
        <p:nvSpPr>
          <p:cNvPr id="2" name="TextBox 1">
            <a:extLst>
              <a:ext uri="{FF2B5EF4-FFF2-40B4-BE49-F238E27FC236}">
                <a16:creationId xmlns:a16="http://schemas.microsoft.com/office/drawing/2014/main" id="{E86C032A-BED4-437E-866B-462BD864CF1A}"/>
              </a:ext>
            </a:extLst>
          </p:cNvPr>
          <p:cNvSpPr txBox="1"/>
          <p:nvPr/>
        </p:nvSpPr>
        <p:spPr>
          <a:xfrm>
            <a:off x="544760" y="1341195"/>
            <a:ext cx="4513854" cy="2769989"/>
          </a:xfrm>
          <a:prstGeom prst="rect">
            <a:avLst/>
          </a:prstGeom>
          <a:noFill/>
        </p:spPr>
        <p:txBody>
          <a:bodyPr wrap="square" rtlCol="0">
            <a:spAutoFit/>
          </a:bodyPr>
          <a:lstStyle/>
          <a:p>
            <a:r>
              <a:rPr lang="en-AU" b="1" dirty="0"/>
              <a:t>Wild Bushfires 2019/2020</a:t>
            </a:r>
          </a:p>
          <a:p>
            <a:endParaRPr lang="en-AU" sz="1000" b="1" dirty="0"/>
          </a:p>
          <a:p>
            <a:r>
              <a:rPr lang="en-AU" b="1" dirty="0"/>
              <a:t>Covid-19 March 2020 to December 2021</a:t>
            </a:r>
          </a:p>
          <a:p>
            <a:endParaRPr lang="en-AU" sz="1000" b="1" dirty="0"/>
          </a:p>
          <a:p>
            <a:r>
              <a:rPr lang="en-AU" b="1" dirty="0"/>
              <a:t>Floods March 2021 </a:t>
            </a:r>
          </a:p>
          <a:p>
            <a:endParaRPr lang="en-AU" sz="1000" b="1" dirty="0"/>
          </a:p>
          <a:p>
            <a:r>
              <a:rPr lang="en-AU" b="1" dirty="0"/>
              <a:t>Floods February/March 2022</a:t>
            </a:r>
          </a:p>
          <a:p>
            <a:endParaRPr lang="en-AU" dirty="0"/>
          </a:p>
          <a:p>
            <a:r>
              <a:rPr lang="en-AU" dirty="0"/>
              <a:t> </a:t>
            </a:r>
          </a:p>
          <a:p>
            <a:endParaRPr lang="en-AU" dirty="0"/>
          </a:p>
          <a:p>
            <a:endParaRPr lang="en-AU" dirty="0"/>
          </a:p>
        </p:txBody>
      </p:sp>
    </p:spTree>
    <p:extLst>
      <p:ext uri="{BB962C8B-B14F-4D97-AF65-F5344CB8AC3E}">
        <p14:creationId xmlns:p14="http://schemas.microsoft.com/office/powerpoint/2010/main" val="151903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8A57B92-F138-40A1-8202-4B48C29F4723}"/>
              </a:ext>
            </a:extLst>
          </p:cNvPr>
          <p:cNvSpPr>
            <a:spLocks noGrp="1"/>
          </p:cNvSpPr>
          <p:nvPr>
            <p:ph type="title"/>
          </p:nvPr>
        </p:nvSpPr>
        <p:spPr>
          <a:xfrm>
            <a:off x="628650" y="119032"/>
            <a:ext cx="6503897" cy="802714"/>
          </a:xfrm>
        </p:spPr>
        <p:txBody>
          <a:bodyPr/>
          <a:lstStyle/>
          <a:p>
            <a:br>
              <a:rPr lang="en-AU" dirty="0"/>
            </a:br>
            <a:r>
              <a:rPr lang="en-AU" dirty="0"/>
              <a:t>Achievements as of Aug 2021</a:t>
            </a:r>
            <a:br>
              <a:rPr lang="en-AU" dirty="0"/>
            </a:br>
            <a:endParaRPr lang="en-AU" dirty="0"/>
          </a:p>
        </p:txBody>
      </p:sp>
      <p:pic>
        <p:nvPicPr>
          <p:cNvPr id="3" name="Content Placeholder 2" descr="Graphical user interface, application&#10;&#10;Description automatically generated">
            <a:extLst>
              <a:ext uri="{FF2B5EF4-FFF2-40B4-BE49-F238E27FC236}">
                <a16:creationId xmlns:a16="http://schemas.microsoft.com/office/drawing/2014/main" id="{A25A0A2D-C3A9-452C-9833-FF7C4F8E2B3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0059" y="921746"/>
            <a:ext cx="8472879" cy="5552328"/>
          </a:xfrm>
        </p:spPr>
      </p:pic>
      <p:sp>
        <p:nvSpPr>
          <p:cNvPr id="4" name="Date Placeholder 3">
            <a:extLst>
              <a:ext uri="{FF2B5EF4-FFF2-40B4-BE49-F238E27FC236}">
                <a16:creationId xmlns:a16="http://schemas.microsoft.com/office/drawing/2014/main" id="{A9FE954B-8C45-493F-9CE0-1C64F8172465}"/>
              </a:ext>
            </a:extLst>
          </p:cNvPr>
          <p:cNvSpPr>
            <a:spLocks noGrp="1"/>
          </p:cNvSpPr>
          <p:nvPr>
            <p:ph type="dt" sz="half" idx="10"/>
          </p:nvPr>
        </p:nvSpPr>
        <p:spPr/>
        <p:txBody>
          <a:bodyPr/>
          <a:lstStyle/>
          <a:p>
            <a:fld id="{86B64C2D-FC66-4E44-8B35-7468CA7AA725}" type="datetime4">
              <a:rPr lang="en-AU" smtClean="0"/>
              <a:t>14 October 2022</a:t>
            </a:fld>
            <a:endParaRPr lang="en-AU"/>
          </a:p>
        </p:txBody>
      </p:sp>
      <p:sp>
        <p:nvSpPr>
          <p:cNvPr id="5" name="Footer Placeholder 4">
            <a:extLst>
              <a:ext uri="{FF2B5EF4-FFF2-40B4-BE49-F238E27FC236}">
                <a16:creationId xmlns:a16="http://schemas.microsoft.com/office/drawing/2014/main" id="{9CFDA329-9114-42E7-A69C-9FFECB16411D}"/>
              </a:ext>
            </a:extLst>
          </p:cNvPr>
          <p:cNvSpPr>
            <a:spLocks noGrp="1"/>
          </p:cNvSpPr>
          <p:nvPr>
            <p:ph type="ftr" sz="quarter" idx="11"/>
          </p:nvPr>
        </p:nvSpPr>
        <p:spPr/>
        <p:txBody>
          <a:bodyPr/>
          <a:lstStyle/>
          <a:p>
            <a:r>
              <a:rPr lang="en-AU"/>
              <a:t>Clarence Valley Council</a:t>
            </a:r>
          </a:p>
        </p:txBody>
      </p:sp>
      <p:sp>
        <p:nvSpPr>
          <p:cNvPr id="6" name="Slide Number Placeholder 5">
            <a:extLst>
              <a:ext uri="{FF2B5EF4-FFF2-40B4-BE49-F238E27FC236}">
                <a16:creationId xmlns:a16="http://schemas.microsoft.com/office/drawing/2014/main" id="{66B6789E-49FC-49B3-B2C1-F4C319552A49}"/>
              </a:ext>
            </a:extLst>
          </p:cNvPr>
          <p:cNvSpPr>
            <a:spLocks noGrp="1"/>
          </p:cNvSpPr>
          <p:nvPr>
            <p:ph type="sldNum" sz="quarter" idx="12"/>
          </p:nvPr>
        </p:nvSpPr>
        <p:spPr/>
        <p:txBody>
          <a:bodyPr/>
          <a:lstStyle/>
          <a:p>
            <a:fld id="{284A07E2-E97A-42E4-8313-125419E51080}" type="slidenum">
              <a:rPr lang="en-AU" smtClean="0"/>
              <a:t>13</a:t>
            </a:fld>
            <a:endParaRPr lang="en-AU" dirty="0"/>
          </a:p>
        </p:txBody>
      </p:sp>
    </p:spTree>
    <p:extLst>
      <p:ext uri="{BB962C8B-B14F-4D97-AF65-F5344CB8AC3E}">
        <p14:creationId xmlns:p14="http://schemas.microsoft.com/office/powerpoint/2010/main" val="1798191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034FA-C379-4467-8A67-D219BFFF7225}"/>
              </a:ext>
            </a:extLst>
          </p:cNvPr>
          <p:cNvSpPr>
            <a:spLocks noGrp="1"/>
          </p:cNvSpPr>
          <p:nvPr>
            <p:ph type="title"/>
          </p:nvPr>
        </p:nvSpPr>
        <p:spPr/>
        <p:txBody>
          <a:bodyPr/>
          <a:lstStyle/>
          <a:p>
            <a:r>
              <a:rPr lang="en-AU" dirty="0"/>
              <a:t>Economic Development</a:t>
            </a:r>
          </a:p>
        </p:txBody>
      </p:sp>
      <p:sp>
        <p:nvSpPr>
          <p:cNvPr id="4" name="Date Placeholder 3">
            <a:extLst>
              <a:ext uri="{FF2B5EF4-FFF2-40B4-BE49-F238E27FC236}">
                <a16:creationId xmlns:a16="http://schemas.microsoft.com/office/drawing/2014/main" id="{91692A4F-3ACD-4570-ADDB-9E67A1146E28}"/>
              </a:ext>
            </a:extLst>
          </p:cNvPr>
          <p:cNvSpPr>
            <a:spLocks noGrp="1"/>
          </p:cNvSpPr>
          <p:nvPr>
            <p:ph type="dt" sz="half" idx="10"/>
          </p:nvPr>
        </p:nvSpPr>
        <p:spPr/>
        <p:txBody>
          <a:bodyPr/>
          <a:lstStyle/>
          <a:p>
            <a:fld id="{128BA0C4-869C-40BF-9A07-9F9664872DC4}" type="datetime4">
              <a:rPr lang="en-AU" smtClean="0"/>
              <a:t>14 October 2022</a:t>
            </a:fld>
            <a:endParaRPr lang="en-AU"/>
          </a:p>
        </p:txBody>
      </p:sp>
      <p:sp>
        <p:nvSpPr>
          <p:cNvPr id="5" name="Footer Placeholder 4">
            <a:extLst>
              <a:ext uri="{FF2B5EF4-FFF2-40B4-BE49-F238E27FC236}">
                <a16:creationId xmlns:a16="http://schemas.microsoft.com/office/drawing/2014/main" id="{DBF4910F-69F6-4D2D-AEAE-7DF242679291}"/>
              </a:ext>
            </a:extLst>
          </p:cNvPr>
          <p:cNvSpPr>
            <a:spLocks noGrp="1"/>
          </p:cNvSpPr>
          <p:nvPr>
            <p:ph type="ftr" sz="quarter" idx="11"/>
          </p:nvPr>
        </p:nvSpPr>
        <p:spPr/>
        <p:txBody>
          <a:bodyPr/>
          <a:lstStyle/>
          <a:p>
            <a:r>
              <a:rPr lang="en-AU"/>
              <a:t>Clarence Valley Council</a:t>
            </a:r>
          </a:p>
        </p:txBody>
      </p:sp>
      <p:sp>
        <p:nvSpPr>
          <p:cNvPr id="6" name="Slide Number Placeholder 5">
            <a:extLst>
              <a:ext uri="{FF2B5EF4-FFF2-40B4-BE49-F238E27FC236}">
                <a16:creationId xmlns:a16="http://schemas.microsoft.com/office/drawing/2014/main" id="{9B90EB50-4F59-46EC-A743-9B6C573ADF3E}"/>
              </a:ext>
            </a:extLst>
          </p:cNvPr>
          <p:cNvSpPr>
            <a:spLocks noGrp="1"/>
          </p:cNvSpPr>
          <p:nvPr>
            <p:ph type="sldNum" sz="quarter" idx="12"/>
          </p:nvPr>
        </p:nvSpPr>
        <p:spPr/>
        <p:txBody>
          <a:bodyPr/>
          <a:lstStyle/>
          <a:p>
            <a:fld id="{284A07E2-E97A-42E4-8313-125419E51080}" type="slidenum">
              <a:rPr lang="en-AU" smtClean="0"/>
              <a:t>14</a:t>
            </a:fld>
            <a:endParaRPr lang="en-AU"/>
          </a:p>
        </p:txBody>
      </p:sp>
      <p:sp>
        <p:nvSpPr>
          <p:cNvPr id="9" name="TextBox 8">
            <a:extLst>
              <a:ext uri="{FF2B5EF4-FFF2-40B4-BE49-F238E27FC236}">
                <a16:creationId xmlns:a16="http://schemas.microsoft.com/office/drawing/2014/main" id="{4F49F0B9-E8AB-488B-9B43-703E8B372655}"/>
              </a:ext>
            </a:extLst>
          </p:cNvPr>
          <p:cNvSpPr txBox="1"/>
          <p:nvPr/>
        </p:nvSpPr>
        <p:spPr>
          <a:xfrm>
            <a:off x="628650" y="1689315"/>
            <a:ext cx="7740435" cy="3693319"/>
          </a:xfrm>
          <a:prstGeom prst="rect">
            <a:avLst/>
          </a:prstGeom>
          <a:noFill/>
        </p:spPr>
        <p:txBody>
          <a:bodyPr wrap="square" rtlCol="0">
            <a:spAutoFit/>
          </a:bodyPr>
          <a:lstStyle/>
          <a:p>
            <a:r>
              <a:rPr lang="en-AU" dirty="0"/>
              <a:t>Project Initiatives</a:t>
            </a:r>
          </a:p>
          <a:p>
            <a:endParaRPr lang="en-AU" dirty="0"/>
          </a:p>
          <a:p>
            <a:pPr marL="285750" indent="-285750">
              <a:buFont typeface="Arial" panose="020B0604020202020204" pitchFamily="34" charset="0"/>
              <a:buChar char="•"/>
            </a:pPr>
            <a:r>
              <a:rPr lang="en-AU" dirty="0"/>
              <a:t>Load local love</a:t>
            </a:r>
          </a:p>
          <a:p>
            <a:pPr marL="285750" indent="-285750">
              <a:buFont typeface="Arial" panose="020B0604020202020204" pitchFamily="34" charset="0"/>
              <a:buChar char="•"/>
            </a:pPr>
            <a:r>
              <a:rPr lang="en-AU" dirty="0"/>
              <a:t>Small Business Month</a:t>
            </a:r>
          </a:p>
          <a:p>
            <a:pPr marL="285750" indent="-285750">
              <a:buFont typeface="Arial" panose="020B0604020202020204" pitchFamily="34" charset="0"/>
              <a:buChar char="•"/>
            </a:pPr>
            <a:r>
              <a:rPr lang="en-AU" dirty="0"/>
              <a:t>Dark Sky</a:t>
            </a:r>
          </a:p>
          <a:p>
            <a:pPr marL="285750" indent="-285750">
              <a:buFont typeface="Arial" panose="020B0604020202020204" pitchFamily="34" charset="0"/>
              <a:buChar char="•"/>
            </a:pPr>
            <a:r>
              <a:rPr lang="en-AU" dirty="0"/>
              <a:t>Shared Street Spaces</a:t>
            </a:r>
          </a:p>
          <a:p>
            <a:pPr marL="285750" indent="-285750">
              <a:buFont typeface="Arial" panose="020B0604020202020204" pitchFamily="34" charset="0"/>
              <a:buChar char="•"/>
            </a:pPr>
            <a:r>
              <a:rPr lang="en-AU" dirty="0"/>
              <a:t>Memorial Park and River Activation</a:t>
            </a:r>
          </a:p>
          <a:p>
            <a:pPr marL="285750" indent="-285750">
              <a:buFont typeface="Arial" panose="020B0604020202020204" pitchFamily="34" charset="0"/>
              <a:buChar char="•"/>
            </a:pPr>
            <a:endParaRPr lang="en-AU" dirty="0"/>
          </a:p>
          <a:p>
            <a:r>
              <a:rPr lang="en-AU" dirty="0"/>
              <a:t>Sector Engagement</a:t>
            </a:r>
          </a:p>
          <a:p>
            <a:pPr marL="285750" indent="-285750">
              <a:buFont typeface="Arial" panose="020B0604020202020204" pitchFamily="34" charset="0"/>
              <a:buChar char="•"/>
            </a:pPr>
            <a:r>
              <a:rPr lang="en-AU" dirty="0"/>
              <a:t>Business Chambers (Yamba, Maclean, Grafton)</a:t>
            </a:r>
          </a:p>
          <a:p>
            <a:pPr marL="285750" indent="-285750">
              <a:buFont typeface="Arial" panose="020B0604020202020204" pitchFamily="34" charset="0"/>
              <a:buChar char="•"/>
            </a:pPr>
            <a:r>
              <a:rPr lang="en-AU" dirty="0"/>
              <a:t>Regional Development Australia</a:t>
            </a:r>
          </a:p>
          <a:p>
            <a:pPr marL="285750" indent="-285750">
              <a:buFont typeface="Arial" panose="020B0604020202020204" pitchFamily="34" charset="0"/>
              <a:buChar char="•"/>
            </a:pPr>
            <a:r>
              <a:rPr lang="en-AU" dirty="0"/>
              <a:t>CVC Planning and Projects</a:t>
            </a:r>
          </a:p>
          <a:p>
            <a:endParaRPr lang="en-AU" dirty="0"/>
          </a:p>
        </p:txBody>
      </p:sp>
    </p:spTree>
    <p:extLst>
      <p:ext uri="{BB962C8B-B14F-4D97-AF65-F5344CB8AC3E}">
        <p14:creationId xmlns:p14="http://schemas.microsoft.com/office/powerpoint/2010/main" val="1170558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8A57B92-F138-40A1-8202-4B48C29F4723}"/>
              </a:ext>
            </a:extLst>
          </p:cNvPr>
          <p:cNvSpPr>
            <a:spLocks noGrp="1"/>
          </p:cNvSpPr>
          <p:nvPr>
            <p:ph type="title"/>
          </p:nvPr>
        </p:nvSpPr>
        <p:spPr>
          <a:xfrm>
            <a:off x="628650" y="538481"/>
            <a:ext cx="7058025" cy="802714"/>
          </a:xfrm>
        </p:spPr>
        <p:txBody>
          <a:bodyPr/>
          <a:lstStyle/>
          <a:p>
            <a:r>
              <a:rPr lang="en-AU" dirty="0"/>
              <a:t>Visitor Information Centre (VIC) data</a:t>
            </a:r>
            <a:br>
              <a:rPr lang="en-AU" dirty="0"/>
            </a:br>
            <a:endParaRPr lang="en-AU" dirty="0"/>
          </a:p>
        </p:txBody>
      </p:sp>
      <p:sp>
        <p:nvSpPr>
          <p:cNvPr id="4" name="Date Placeholder 3">
            <a:extLst>
              <a:ext uri="{FF2B5EF4-FFF2-40B4-BE49-F238E27FC236}">
                <a16:creationId xmlns:a16="http://schemas.microsoft.com/office/drawing/2014/main" id="{A9FE954B-8C45-493F-9CE0-1C64F8172465}"/>
              </a:ext>
            </a:extLst>
          </p:cNvPr>
          <p:cNvSpPr>
            <a:spLocks noGrp="1"/>
          </p:cNvSpPr>
          <p:nvPr>
            <p:ph type="dt" sz="half" idx="10"/>
          </p:nvPr>
        </p:nvSpPr>
        <p:spPr/>
        <p:txBody>
          <a:bodyPr/>
          <a:lstStyle/>
          <a:p>
            <a:fld id="{86B64C2D-FC66-4E44-8B35-7468CA7AA725}" type="datetime4">
              <a:rPr lang="en-AU" smtClean="0"/>
              <a:t>14 October 2022</a:t>
            </a:fld>
            <a:endParaRPr lang="en-AU"/>
          </a:p>
        </p:txBody>
      </p:sp>
      <p:sp>
        <p:nvSpPr>
          <p:cNvPr id="5" name="Footer Placeholder 4">
            <a:extLst>
              <a:ext uri="{FF2B5EF4-FFF2-40B4-BE49-F238E27FC236}">
                <a16:creationId xmlns:a16="http://schemas.microsoft.com/office/drawing/2014/main" id="{9CFDA329-9114-42E7-A69C-9FFECB16411D}"/>
              </a:ext>
            </a:extLst>
          </p:cNvPr>
          <p:cNvSpPr>
            <a:spLocks noGrp="1"/>
          </p:cNvSpPr>
          <p:nvPr>
            <p:ph type="ftr" sz="quarter" idx="11"/>
          </p:nvPr>
        </p:nvSpPr>
        <p:spPr/>
        <p:txBody>
          <a:bodyPr/>
          <a:lstStyle/>
          <a:p>
            <a:r>
              <a:rPr lang="en-AU"/>
              <a:t>Clarence Valley Council</a:t>
            </a:r>
          </a:p>
        </p:txBody>
      </p:sp>
      <p:sp>
        <p:nvSpPr>
          <p:cNvPr id="6" name="Slide Number Placeholder 5">
            <a:extLst>
              <a:ext uri="{FF2B5EF4-FFF2-40B4-BE49-F238E27FC236}">
                <a16:creationId xmlns:a16="http://schemas.microsoft.com/office/drawing/2014/main" id="{66B6789E-49FC-49B3-B2C1-F4C319552A49}"/>
              </a:ext>
            </a:extLst>
          </p:cNvPr>
          <p:cNvSpPr>
            <a:spLocks noGrp="1"/>
          </p:cNvSpPr>
          <p:nvPr>
            <p:ph type="sldNum" sz="quarter" idx="12"/>
          </p:nvPr>
        </p:nvSpPr>
        <p:spPr/>
        <p:txBody>
          <a:bodyPr/>
          <a:lstStyle/>
          <a:p>
            <a:fld id="{284A07E2-E97A-42E4-8313-125419E51080}" type="slidenum">
              <a:rPr lang="en-AU" smtClean="0"/>
              <a:t>15</a:t>
            </a:fld>
            <a:endParaRPr lang="en-AU" dirty="0"/>
          </a:p>
        </p:txBody>
      </p:sp>
      <p:sp>
        <p:nvSpPr>
          <p:cNvPr id="2" name="TextBox 1">
            <a:extLst>
              <a:ext uri="{FF2B5EF4-FFF2-40B4-BE49-F238E27FC236}">
                <a16:creationId xmlns:a16="http://schemas.microsoft.com/office/drawing/2014/main" id="{30EA5482-03E5-482F-87FD-785B2F45DD57}"/>
              </a:ext>
            </a:extLst>
          </p:cNvPr>
          <p:cNvSpPr txBox="1"/>
          <p:nvPr/>
        </p:nvSpPr>
        <p:spPr>
          <a:xfrm>
            <a:off x="628650" y="1241571"/>
            <a:ext cx="7986844" cy="3693319"/>
          </a:xfrm>
          <a:prstGeom prst="rect">
            <a:avLst/>
          </a:prstGeom>
          <a:noFill/>
        </p:spPr>
        <p:txBody>
          <a:bodyPr wrap="square" rtlCol="0">
            <a:spAutoFit/>
          </a:bodyPr>
          <a:lstStyle/>
          <a:p>
            <a:r>
              <a:rPr lang="en-AU" dirty="0"/>
              <a:t>Accredited Grafton Visitor Information Centre located within the Grafton Regional Gallery shop.</a:t>
            </a:r>
          </a:p>
          <a:p>
            <a:endParaRPr lang="en-AU" dirty="0"/>
          </a:p>
          <a:p>
            <a:endParaRPr lang="en-AU" dirty="0"/>
          </a:p>
          <a:p>
            <a:endParaRPr lang="en-AU" dirty="0"/>
          </a:p>
          <a:p>
            <a:endParaRPr lang="en-AU" dirty="0"/>
          </a:p>
          <a:p>
            <a:endParaRPr lang="en-AU" dirty="0"/>
          </a:p>
          <a:p>
            <a:endParaRPr lang="en-AU" dirty="0"/>
          </a:p>
          <a:p>
            <a:r>
              <a:rPr lang="en-AU" dirty="0"/>
              <a:t>Website &amp; Socials</a:t>
            </a:r>
          </a:p>
          <a:p>
            <a:endParaRPr lang="en-AU" dirty="0"/>
          </a:p>
          <a:p>
            <a:r>
              <a:rPr lang="en-AU" dirty="0"/>
              <a:t> </a:t>
            </a:r>
          </a:p>
          <a:p>
            <a:endParaRPr lang="en-AU" dirty="0"/>
          </a:p>
          <a:p>
            <a:endParaRPr lang="en-AU" dirty="0"/>
          </a:p>
        </p:txBody>
      </p:sp>
      <p:graphicFrame>
        <p:nvGraphicFramePr>
          <p:cNvPr id="11" name="Table 10">
            <a:extLst>
              <a:ext uri="{FF2B5EF4-FFF2-40B4-BE49-F238E27FC236}">
                <a16:creationId xmlns:a16="http://schemas.microsoft.com/office/drawing/2014/main" id="{D2787421-D22F-47FA-8738-2306D5F3A06D}"/>
              </a:ext>
            </a:extLst>
          </p:cNvPr>
          <p:cNvGraphicFramePr>
            <a:graphicFrameLocks noGrp="1"/>
          </p:cNvGraphicFramePr>
          <p:nvPr>
            <p:extLst>
              <p:ext uri="{D42A27DB-BD31-4B8C-83A1-F6EECF244321}">
                <p14:modId xmlns:p14="http://schemas.microsoft.com/office/powerpoint/2010/main" val="2037673998"/>
              </p:ext>
            </p:extLst>
          </p:nvPr>
        </p:nvGraphicFramePr>
        <p:xfrm>
          <a:off x="628650" y="2203858"/>
          <a:ext cx="7886700" cy="1049148"/>
        </p:xfrm>
        <a:graphic>
          <a:graphicData uri="http://schemas.openxmlformats.org/drawingml/2006/table">
            <a:tbl>
              <a:tblPr>
                <a:tableStyleId>{5C22544A-7EE6-4342-B048-85BDC9FD1C3A}</a:tableStyleId>
              </a:tblPr>
              <a:tblGrid>
                <a:gridCol w="711491">
                  <a:extLst>
                    <a:ext uri="{9D8B030D-6E8A-4147-A177-3AD203B41FA5}">
                      <a16:colId xmlns:a16="http://schemas.microsoft.com/office/drawing/2014/main" val="1276067730"/>
                    </a:ext>
                  </a:extLst>
                </a:gridCol>
                <a:gridCol w="1254154">
                  <a:extLst>
                    <a:ext uri="{9D8B030D-6E8A-4147-A177-3AD203B41FA5}">
                      <a16:colId xmlns:a16="http://schemas.microsoft.com/office/drawing/2014/main" val="4145817204"/>
                    </a:ext>
                  </a:extLst>
                </a:gridCol>
                <a:gridCol w="1579752">
                  <a:extLst>
                    <a:ext uri="{9D8B030D-6E8A-4147-A177-3AD203B41FA5}">
                      <a16:colId xmlns:a16="http://schemas.microsoft.com/office/drawing/2014/main" val="989327551"/>
                    </a:ext>
                  </a:extLst>
                </a:gridCol>
                <a:gridCol w="952675">
                  <a:extLst>
                    <a:ext uri="{9D8B030D-6E8A-4147-A177-3AD203B41FA5}">
                      <a16:colId xmlns:a16="http://schemas.microsoft.com/office/drawing/2014/main" val="1940677506"/>
                    </a:ext>
                  </a:extLst>
                </a:gridCol>
                <a:gridCol w="3388628">
                  <a:extLst>
                    <a:ext uri="{9D8B030D-6E8A-4147-A177-3AD203B41FA5}">
                      <a16:colId xmlns:a16="http://schemas.microsoft.com/office/drawing/2014/main" val="2930868188"/>
                    </a:ext>
                  </a:extLst>
                </a:gridCol>
              </a:tblGrid>
              <a:tr h="174858">
                <a:tc>
                  <a:txBody>
                    <a:bodyPr/>
                    <a:lstStyle/>
                    <a:p>
                      <a:pPr algn="ctr" fontAlgn="ctr"/>
                      <a:r>
                        <a:rPr lang="en-AU" sz="1000" b="1" i="0" u="none" strike="noStrike" dirty="0">
                          <a:solidFill>
                            <a:srgbClr val="000000"/>
                          </a:solidFill>
                          <a:effectLst/>
                          <a:latin typeface="Calibri" panose="020F0502020204030204" pitchFamily="34" charset="0"/>
                        </a:rPr>
                        <a:t>Year</a:t>
                      </a:r>
                    </a:p>
                  </a:txBody>
                  <a:tcPr marL="6030" marR="6030" marT="6030" marB="0" anchor="ctr"/>
                </a:tc>
                <a:tc>
                  <a:txBody>
                    <a:bodyPr/>
                    <a:lstStyle/>
                    <a:p>
                      <a:pPr algn="ctr" fontAlgn="b"/>
                      <a:r>
                        <a:rPr lang="en-AU" sz="1000" b="0" i="0" u="none" strike="noStrike" dirty="0">
                          <a:solidFill>
                            <a:srgbClr val="000000"/>
                          </a:solidFill>
                          <a:effectLst/>
                          <a:latin typeface="Calibri" panose="020F0502020204030204" pitchFamily="34" charset="0"/>
                        </a:rPr>
                        <a:t>Phone Calls</a:t>
                      </a:r>
                    </a:p>
                  </a:txBody>
                  <a:tcPr marL="6030" marR="6030" marT="6030" marB="0" anchor="b"/>
                </a:tc>
                <a:tc>
                  <a:txBody>
                    <a:bodyPr/>
                    <a:lstStyle/>
                    <a:p>
                      <a:pPr algn="ctr" fontAlgn="b"/>
                      <a:r>
                        <a:rPr lang="en-AU" sz="1000" b="0" i="0" u="none" strike="noStrike" dirty="0">
                          <a:solidFill>
                            <a:srgbClr val="000000"/>
                          </a:solidFill>
                          <a:effectLst/>
                          <a:latin typeface="Calibri" panose="020F0502020204030204" pitchFamily="34" charset="0"/>
                        </a:rPr>
                        <a:t>Emails</a:t>
                      </a:r>
                    </a:p>
                  </a:txBody>
                  <a:tcPr marL="6030" marR="6030" marT="6030" marB="0" anchor="b"/>
                </a:tc>
                <a:tc>
                  <a:txBody>
                    <a:bodyPr/>
                    <a:lstStyle/>
                    <a:p>
                      <a:pPr algn="ctr" fontAlgn="b"/>
                      <a:r>
                        <a:rPr lang="en-AU" sz="1000" b="0" i="0" u="none" strike="noStrike" dirty="0">
                          <a:solidFill>
                            <a:srgbClr val="000000"/>
                          </a:solidFill>
                          <a:effectLst/>
                          <a:latin typeface="Calibri" panose="020F0502020204030204" pitchFamily="34" charset="0"/>
                        </a:rPr>
                        <a:t>In Person</a:t>
                      </a:r>
                    </a:p>
                  </a:txBody>
                  <a:tcPr marL="6030" marR="6030" marT="6030" marB="0" anchor="b"/>
                </a:tc>
                <a:tc>
                  <a:txBody>
                    <a:bodyPr/>
                    <a:lstStyle/>
                    <a:p>
                      <a:pPr algn="ctr" fontAlgn="b"/>
                      <a:r>
                        <a:rPr lang="en-AU" sz="1000" b="0" i="0" u="none" strike="noStrike" dirty="0">
                          <a:solidFill>
                            <a:srgbClr val="000000"/>
                          </a:solidFill>
                          <a:effectLst/>
                          <a:latin typeface="Calibri" panose="020F0502020204030204" pitchFamily="34" charset="0"/>
                        </a:rPr>
                        <a:t>Notes</a:t>
                      </a:r>
                    </a:p>
                  </a:txBody>
                  <a:tcPr marL="6030" marR="6030" marT="6030" marB="0" anchor="b"/>
                </a:tc>
                <a:extLst>
                  <a:ext uri="{0D108BD9-81ED-4DB2-BD59-A6C34878D82A}">
                    <a16:rowId xmlns:a16="http://schemas.microsoft.com/office/drawing/2014/main" val="2580784559"/>
                  </a:ext>
                </a:extLst>
              </a:tr>
              <a:tr h="174858">
                <a:tc>
                  <a:txBody>
                    <a:bodyPr/>
                    <a:lstStyle/>
                    <a:p>
                      <a:pPr algn="ctr" fontAlgn="ctr"/>
                      <a:r>
                        <a:rPr lang="en-AU" sz="1000" u="none" strike="noStrike" dirty="0">
                          <a:effectLst/>
                        </a:rPr>
                        <a:t>FY 18-19</a:t>
                      </a:r>
                      <a:endParaRPr lang="en-AU" sz="1000" b="1" i="0" u="none" strike="noStrike" dirty="0">
                        <a:solidFill>
                          <a:srgbClr val="000000"/>
                        </a:solidFill>
                        <a:effectLst/>
                        <a:latin typeface="Calibri" panose="020F0502020204030204" pitchFamily="34" charset="0"/>
                      </a:endParaRPr>
                    </a:p>
                  </a:txBody>
                  <a:tcPr marL="6030" marR="6030" marT="6030" marB="0" anchor="ctr"/>
                </a:tc>
                <a:tc>
                  <a:txBody>
                    <a:bodyPr/>
                    <a:lstStyle/>
                    <a:p>
                      <a:pPr algn="ctr" fontAlgn="b"/>
                      <a:r>
                        <a:rPr lang="en-AU" sz="1000" u="none" strike="noStrike" dirty="0">
                          <a:effectLst/>
                        </a:rPr>
                        <a:t>1475</a:t>
                      </a:r>
                      <a:endParaRPr lang="en-AU" sz="1000" b="0" i="0" u="none" strike="noStrike" dirty="0">
                        <a:solidFill>
                          <a:srgbClr val="000000"/>
                        </a:solidFill>
                        <a:effectLst/>
                        <a:latin typeface="Calibri" panose="020F0502020204030204" pitchFamily="34" charset="0"/>
                      </a:endParaRPr>
                    </a:p>
                  </a:txBody>
                  <a:tcPr marL="6030" marR="6030" marT="6030" marB="0" anchor="b"/>
                </a:tc>
                <a:tc>
                  <a:txBody>
                    <a:bodyPr/>
                    <a:lstStyle/>
                    <a:p>
                      <a:pPr algn="ctr" fontAlgn="b"/>
                      <a:r>
                        <a:rPr lang="en-AU" sz="1000" u="none" strike="noStrike" dirty="0">
                          <a:effectLst/>
                        </a:rPr>
                        <a:t>434</a:t>
                      </a:r>
                      <a:endParaRPr lang="en-AU" sz="1000" b="0" i="0" u="none" strike="noStrike" dirty="0">
                        <a:solidFill>
                          <a:srgbClr val="000000"/>
                        </a:solidFill>
                        <a:effectLst/>
                        <a:latin typeface="Calibri" panose="020F0502020204030204" pitchFamily="34" charset="0"/>
                      </a:endParaRPr>
                    </a:p>
                  </a:txBody>
                  <a:tcPr marL="6030" marR="6030" marT="6030" marB="0" anchor="b"/>
                </a:tc>
                <a:tc>
                  <a:txBody>
                    <a:bodyPr/>
                    <a:lstStyle/>
                    <a:p>
                      <a:pPr algn="ctr" fontAlgn="b"/>
                      <a:r>
                        <a:rPr lang="en-AU" sz="1000" u="none" strike="noStrike" dirty="0">
                          <a:effectLst/>
                        </a:rPr>
                        <a:t>5086</a:t>
                      </a:r>
                      <a:endParaRPr lang="en-AU" sz="1000" b="0" i="0" u="none" strike="noStrike" dirty="0">
                        <a:solidFill>
                          <a:srgbClr val="000000"/>
                        </a:solidFill>
                        <a:effectLst/>
                        <a:latin typeface="Calibri" panose="020F0502020204030204" pitchFamily="34" charset="0"/>
                      </a:endParaRPr>
                    </a:p>
                  </a:txBody>
                  <a:tcPr marL="6030" marR="6030" marT="6030" marB="0" anchor="b"/>
                </a:tc>
                <a:tc>
                  <a:txBody>
                    <a:bodyPr/>
                    <a:lstStyle/>
                    <a:p>
                      <a:pPr algn="ctr" fontAlgn="b"/>
                      <a:r>
                        <a:rPr lang="en-AU" sz="1000" u="none" strike="noStrike" dirty="0">
                          <a:effectLst/>
                        </a:rPr>
                        <a:t> </a:t>
                      </a:r>
                      <a:endParaRPr lang="en-AU" sz="1000" b="0" i="0" u="none" strike="noStrike" dirty="0">
                        <a:solidFill>
                          <a:srgbClr val="000000"/>
                        </a:solidFill>
                        <a:effectLst/>
                        <a:latin typeface="Calibri" panose="020F0502020204030204" pitchFamily="34" charset="0"/>
                      </a:endParaRPr>
                    </a:p>
                  </a:txBody>
                  <a:tcPr marL="6030" marR="6030" marT="6030" marB="0" anchor="b"/>
                </a:tc>
                <a:extLst>
                  <a:ext uri="{0D108BD9-81ED-4DB2-BD59-A6C34878D82A}">
                    <a16:rowId xmlns:a16="http://schemas.microsoft.com/office/drawing/2014/main" val="4187203259"/>
                  </a:ext>
                </a:extLst>
              </a:tr>
              <a:tr h="174858">
                <a:tc>
                  <a:txBody>
                    <a:bodyPr/>
                    <a:lstStyle/>
                    <a:p>
                      <a:pPr algn="ctr" fontAlgn="ctr"/>
                      <a:r>
                        <a:rPr lang="en-AU" sz="1000" u="none" strike="noStrike">
                          <a:effectLst/>
                        </a:rPr>
                        <a:t>FY 19-20</a:t>
                      </a:r>
                      <a:endParaRPr lang="en-AU" sz="1000" b="1" i="0" u="none" strike="noStrike">
                        <a:solidFill>
                          <a:srgbClr val="000000"/>
                        </a:solidFill>
                        <a:effectLst/>
                        <a:latin typeface="Calibri" panose="020F0502020204030204" pitchFamily="34" charset="0"/>
                      </a:endParaRPr>
                    </a:p>
                  </a:txBody>
                  <a:tcPr marL="6030" marR="6030" marT="6030" marB="0" anchor="ctr"/>
                </a:tc>
                <a:tc>
                  <a:txBody>
                    <a:bodyPr/>
                    <a:lstStyle/>
                    <a:p>
                      <a:pPr algn="ctr" fontAlgn="b"/>
                      <a:r>
                        <a:rPr lang="en-AU" sz="1000" u="none" strike="noStrike" dirty="0">
                          <a:effectLst/>
                        </a:rPr>
                        <a:t>997</a:t>
                      </a:r>
                      <a:endParaRPr lang="en-AU" sz="1000" b="0" i="0" u="none" strike="noStrike" dirty="0">
                        <a:solidFill>
                          <a:srgbClr val="000000"/>
                        </a:solidFill>
                        <a:effectLst/>
                        <a:latin typeface="Calibri" panose="020F0502020204030204" pitchFamily="34" charset="0"/>
                      </a:endParaRPr>
                    </a:p>
                  </a:txBody>
                  <a:tcPr marL="6030" marR="6030" marT="6030" marB="0" anchor="b"/>
                </a:tc>
                <a:tc>
                  <a:txBody>
                    <a:bodyPr/>
                    <a:lstStyle/>
                    <a:p>
                      <a:pPr algn="ctr" fontAlgn="b"/>
                      <a:r>
                        <a:rPr lang="en-AU" sz="1000" u="none" strike="noStrike">
                          <a:effectLst/>
                        </a:rPr>
                        <a:t>402</a:t>
                      </a:r>
                      <a:endParaRPr lang="en-AU" sz="1000" b="0" i="0" u="none" strike="noStrike">
                        <a:solidFill>
                          <a:srgbClr val="000000"/>
                        </a:solidFill>
                        <a:effectLst/>
                        <a:latin typeface="Calibri" panose="020F0502020204030204" pitchFamily="34" charset="0"/>
                      </a:endParaRPr>
                    </a:p>
                  </a:txBody>
                  <a:tcPr marL="6030" marR="6030" marT="6030" marB="0" anchor="b"/>
                </a:tc>
                <a:tc>
                  <a:txBody>
                    <a:bodyPr/>
                    <a:lstStyle/>
                    <a:p>
                      <a:pPr algn="ctr" fontAlgn="b"/>
                      <a:r>
                        <a:rPr lang="en-AU" sz="1000" u="none" strike="noStrike">
                          <a:effectLst/>
                        </a:rPr>
                        <a:t>4320</a:t>
                      </a:r>
                      <a:endParaRPr lang="en-AU" sz="1000" b="0" i="0" u="none" strike="noStrike">
                        <a:solidFill>
                          <a:srgbClr val="000000"/>
                        </a:solidFill>
                        <a:effectLst/>
                        <a:latin typeface="Calibri" panose="020F0502020204030204" pitchFamily="34" charset="0"/>
                      </a:endParaRPr>
                    </a:p>
                  </a:txBody>
                  <a:tcPr marL="6030" marR="6030" marT="6030" marB="0" anchor="b"/>
                </a:tc>
                <a:tc>
                  <a:txBody>
                    <a:bodyPr/>
                    <a:lstStyle/>
                    <a:p>
                      <a:pPr algn="ctr" fontAlgn="b"/>
                      <a:r>
                        <a:rPr lang="en-AU" sz="1000" u="none" strike="noStrike" dirty="0">
                          <a:effectLst/>
                        </a:rPr>
                        <a:t>COVID - Stats for In Person Other go until January 2020</a:t>
                      </a:r>
                      <a:endParaRPr lang="en-AU" sz="1000" b="0" i="0" u="none" strike="noStrike" dirty="0">
                        <a:solidFill>
                          <a:srgbClr val="000000"/>
                        </a:solidFill>
                        <a:effectLst/>
                        <a:latin typeface="Calibri" panose="020F0502020204030204" pitchFamily="34" charset="0"/>
                      </a:endParaRPr>
                    </a:p>
                  </a:txBody>
                  <a:tcPr marL="6030" marR="6030" marT="6030" marB="0" anchor="b"/>
                </a:tc>
                <a:extLst>
                  <a:ext uri="{0D108BD9-81ED-4DB2-BD59-A6C34878D82A}">
                    <a16:rowId xmlns:a16="http://schemas.microsoft.com/office/drawing/2014/main" val="986142967"/>
                  </a:ext>
                </a:extLst>
              </a:tr>
              <a:tr h="174858">
                <a:tc>
                  <a:txBody>
                    <a:bodyPr/>
                    <a:lstStyle/>
                    <a:p>
                      <a:pPr algn="ctr" fontAlgn="ctr"/>
                      <a:r>
                        <a:rPr lang="en-AU" sz="1000" u="none" strike="noStrike">
                          <a:effectLst/>
                        </a:rPr>
                        <a:t>FY 20-21</a:t>
                      </a:r>
                      <a:endParaRPr lang="en-AU" sz="1000" b="1" i="0" u="none" strike="noStrike">
                        <a:solidFill>
                          <a:srgbClr val="000000"/>
                        </a:solidFill>
                        <a:effectLst/>
                        <a:latin typeface="Calibri" panose="020F0502020204030204" pitchFamily="34" charset="0"/>
                      </a:endParaRPr>
                    </a:p>
                  </a:txBody>
                  <a:tcPr marL="6030" marR="6030" marT="6030" marB="0" anchor="ctr"/>
                </a:tc>
                <a:tc>
                  <a:txBody>
                    <a:bodyPr/>
                    <a:lstStyle/>
                    <a:p>
                      <a:pPr algn="ctr" fontAlgn="b"/>
                      <a:r>
                        <a:rPr lang="en-AU" sz="1000" u="none" strike="noStrike">
                          <a:effectLst/>
                        </a:rPr>
                        <a:t>511</a:t>
                      </a:r>
                      <a:endParaRPr lang="en-AU" sz="1000" b="0" i="0" u="none" strike="noStrike">
                        <a:solidFill>
                          <a:srgbClr val="000000"/>
                        </a:solidFill>
                        <a:effectLst/>
                        <a:latin typeface="Calibri" panose="020F0502020204030204" pitchFamily="34" charset="0"/>
                      </a:endParaRPr>
                    </a:p>
                  </a:txBody>
                  <a:tcPr marL="6030" marR="6030" marT="6030" marB="0" anchor="b"/>
                </a:tc>
                <a:tc>
                  <a:txBody>
                    <a:bodyPr/>
                    <a:lstStyle/>
                    <a:p>
                      <a:pPr algn="ctr" fontAlgn="b"/>
                      <a:r>
                        <a:rPr lang="en-AU" sz="1000" u="none" strike="noStrike">
                          <a:effectLst/>
                        </a:rPr>
                        <a:t>113</a:t>
                      </a:r>
                      <a:endParaRPr lang="en-AU" sz="1000" b="0" i="0" u="none" strike="noStrike">
                        <a:solidFill>
                          <a:srgbClr val="000000"/>
                        </a:solidFill>
                        <a:effectLst/>
                        <a:latin typeface="Calibri" panose="020F0502020204030204" pitchFamily="34" charset="0"/>
                      </a:endParaRPr>
                    </a:p>
                  </a:txBody>
                  <a:tcPr marL="6030" marR="6030" marT="6030" marB="0" anchor="b"/>
                </a:tc>
                <a:tc>
                  <a:txBody>
                    <a:bodyPr/>
                    <a:lstStyle/>
                    <a:p>
                      <a:pPr algn="ctr" fontAlgn="b"/>
                      <a:r>
                        <a:rPr lang="en-AU" sz="1000" u="none" strike="noStrike">
                          <a:effectLst/>
                        </a:rPr>
                        <a:t>2036</a:t>
                      </a:r>
                      <a:endParaRPr lang="en-AU" sz="1000" b="0" i="0" u="none" strike="noStrike">
                        <a:solidFill>
                          <a:srgbClr val="000000"/>
                        </a:solidFill>
                        <a:effectLst/>
                        <a:latin typeface="Calibri" panose="020F0502020204030204" pitchFamily="34" charset="0"/>
                      </a:endParaRPr>
                    </a:p>
                  </a:txBody>
                  <a:tcPr marL="6030" marR="6030" marT="6030" marB="0" anchor="b"/>
                </a:tc>
                <a:tc>
                  <a:txBody>
                    <a:bodyPr/>
                    <a:lstStyle/>
                    <a:p>
                      <a:pPr algn="ctr" fontAlgn="b"/>
                      <a:r>
                        <a:rPr lang="en-AU" sz="1000" u="none" strike="noStrike" dirty="0">
                          <a:effectLst/>
                        </a:rPr>
                        <a:t>COVID - Stats for In Person Other starting  January 2021</a:t>
                      </a:r>
                      <a:endParaRPr lang="en-AU" sz="1000" b="0" i="0" u="none" strike="noStrike" dirty="0">
                        <a:solidFill>
                          <a:srgbClr val="000000"/>
                        </a:solidFill>
                        <a:effectLst/>
                        <a:latin typeface="Calibri" panose="020F0502020204030204" pitchFamily="34" charset="0"/>
                      </a:endParaRPr>
                    </a:p>
                  </a:txBody>
                  <a:tcPr marL="6030" marR="6030" marT="6030" marB="0" anchor="b"/>
                </a:tc>
                <a:extLst>
                  <a:ext uri="{0D108BD9-81ED-4DB2-BD59-A6C34878D82A}">
                    <a16:rowId xmlns:a16="http://schemas.microsoft.com/office/drawing/2014/main" val="2644916176"/>
                  </a:ext>
                </a:extLst>
              </a:tr>
              <a:tr h="349716">
                <a:tc>
                  <a:txBody>
                    <a:bodyPr/>
                    <a:lstStyle/>
                    <a:p>
                      <a:pPr algn="ctr" fontAlgn="ctr"/>
                      <a:r>
                        <a:rPr lang="en-AU" sz="1000" u="none" strike="noStrike" dirty="0">
                          <a:effectLst/>
                        </a:rPr>
                        <a:t>Q1 &amp; Q2 of FY 21-22</a:t>
                      </a:r>
                      <a:endParaRPr lang="en-AU" sz="1000" b="1" i="0" u="none" strike="noStrike" dirty="0">
                        <a:solidFill>
                          <a:srgbClr val="000000"/>
                        </a:solidFill>
                        <a:effectLst/>
                        <a:latin typeface="Calibri" panose="020F0502020204030204" pitchFamily="34" charset="0"/>
                      </a:endParaRPr>
                    </a:p>
                  </a:txBody>
                  <a:tcPr marL="6030" marR="6030" marT="6030" marB="0" anchor="ctr"/>
                </a:tc>
                <a:tc>
                  <a:txBody>
                    <a:bodyPr/>
                    <a:lstStyle/>
                    <a:p>
                      <a:pPr algn="ctr" fontAlgn="b"/>
                      <a:r>
                        <a:rPr lang="en-AU" sz="1000" u="none" strike="noStrike">
                          <a:effectLst/>
                        </a:rPr>
                        <a:t>535</a:t>
                      </a:r>
                      <a:endParaRPr lang="en-AU" sz="1000" b="0" i="0" u="none" strike="noStrike">
                        <a:solidFill>
                          <a:srgbClr val="000000"/>
                        </a:solidFill>
                        <a:effectLst/>
                        <a:latin typeface="Calibri" panose="020F0502020204030204" pitchFamily="34" charset="0"/>
                      </a:endParaRPr>
                    </a:p>
                  </a:txBody>
                  <a:tcPr marL="6030" marR="6030" marT="6030" marB="0" anchor="b"/>
                </a:tc>
                <a:tc>
                  <a:txBody>
                    <a:bodyPr/>
                    <a:lstStyle/>
                    <a:p>
                      <a:pPr algn="ctr" fontAlgn="b"/>
                      <a:r>
                        <a:rPr lang="en-AU" sz="1000" u="none" strike="noStrike">
                          <a:effectLst/>
                        </a:rPr>
                        <a:t>491</a:t>
                      </a:r>
                      <a:endParaRPr lang="en-AU" sz="1000" b="0" i="0" u="none" strike="noStrike">
                        <a:solidFill>
                          <a:srgbClr val="000000"/>
                        </a:solidFill>
                        <a:effectLst/>
                        <a:latin typeface="Calibri" panose="020F0502020204030204" pitchFamily="34" charset="0"/>
                      </a:endParaRPr>
                    </a:p>
                  </a:txBody>
                  <a:tcPr marL="6030" marR="6030" marT="6030" marB="0" anchor="b"/>
                </a:tc>
                <a:tc>
                  <a:txBody>
                    <a:bodyPr/>
                    <a:lstStyle/>
                    <a:p>
                      <a:pPr algn="ctr" fontAlgn="b"/>
                      <a:r>
                        <a:rPr lang="en-AU" sz="1000" u="none" strike="noStrike">
                          <a:effectLst/>
                        </a:rPr>
                        <a:t>556</a:t>
                      </a:r>
                      <a:endParaRPr lang="en-AU" sz="1000" b="0" i="0" u="none" strike="noStrike">
                        <a:solidFill>
                          <a:srgbClr val="000000"/>
                        </a:solidFill>
                        <a:effectLst/>
                        <a:latin typeface="Calibri" panose="020F0502020204030204" pitchFamily="34" charset="0"/>
                      </a:endParaRPr>
                    </a:p>
                  </a:txBody>
                  <a:tcPr marL="6030" marR="6030" marT="6030" marB="0" anchor="b"/>
                </a:tc>
                <a:tc>
                  <a:txBody>
                    <a:bodyPr/>
                    <a:lstStyle/>
                    <a:p>
                      <a:pPr algn="ctr" fontAlgn="b"/>
                      <a:r>
                        <a:rPr lang="en-AU" sz="1000" u="none" strike="noStrike" dirty="0">
                          <a:effectLst/>
                        </a:rPr>
                        <a:t> </a:t>
                      </a:r>
                      <a:endParaRPr lang="en-AU" sz="1000" b="0" i="0" u="none" strike="noStrike" dirty="0">
                        <a:solidFill>
                          <a:srgbClr val="000000"/>
                        </a:solidFill>
                        <a:effectLst/>
                        <a:latin typeface="Calibri" panose="020F0502020204030204" pitchFamily="34" charset="0"/>
                      </a:endParaRPr>
                    </a:p>
                  </a:txBody>
                  <a:tcPr marL="6030" marR="6030" marT="6030" marB="0" anchor="b"/>
                </a:tc>
                <a:extLst>
                  <a:ext uri="{0D108BD9-81ED-4DB2-BD59-A6C34878D82A}">
                    <a16:rowId xmlns:a16="http://schemas.microsoft.com/office/drawing/2014/main" val="3272226963"/>
                  </a:ext>
                </a:extLst>
              </a:tr>
            </a:tbl>
          </a:graphicData>
        </a:graphic>
      </p:graphicFrame>
      <p:graphicFrame>
        <p:nvGraphicFramePr>
          <p:cNvPr id="12" name="Table 11">
            <a:extLst>
              <a:ext uri="{FF2B5EF4-FFF2-40B4-BE49-F238E27FC236}">
                <a16:creationId xmlns:a16="http://schemas.microsoft.com/office/drawing/2014/main" id="{A8E6E6CC-22E0-40AF-B159-62618A3C3714}"/>
              </a:ext>
            </a:extLst>
          </p:cNvPr>
          <p:cNvGraphicFramePr>
            <a:graphicFrameLocks noGrp="1"/>
          </p:cNvGraphicFramePr>
          <p:nvPr>
            <p:extLst>
              <p:ext uri="{D42A27DB-BD31-4B8C-83A1-F6EECF244321}">
                <p14:modId xmlns:p14="http://schemas.microsoft.com/office/powerpoint/2010/main" val="1466851058"/>
              </p:ext>
            </p:extLst>
          </p:nvPr>
        </p:nvGraphicFramePr>
        <p:xfrm>
          <a:off x="628650" y="3839438"/>
          <a:ext cx="7886699" cy="1406019"/>
        </p:xfrm>
        <a:graphic>
          <a:graphicData uri="http://schemas.openxmlformats.org/drawingml/2006/table">
            <a:tbl>
              <a:tblPr>
                <a:tableStyleId>{5C22544A-7EE6-4342-B048-85BDC9FD1C3A}</a:tableStyleId>
              </a:tblPr>
              <a:tblGrid>
                <a:gridCol w="619529">
                  <a:extLst>
                    <a:ext uri="{9D8B030D-6E8A-4147-A177-3AD203B41FA5}">
                      <a16:colId xmlns:a16="http://schemas.microsoft.com/office/drawing/2014/main" val="1084005400"/>
                    </a:ext>
                  </a:extLst>
                </a:gridCol>
                <a:gridCol w="924376">
                  <a:extLst>
                    <a:ext uri="{9D8B030D-6E8A-4147-A177-3AD203B41FA5}">
                      <a16:colId xmlns:a16="http://schemas.microsoft.com/office/drawing/2014/main" val="3309669088"/>
                    </a:ext>
                  </a:extLst>
                </a:gridCol>
                <a:gridCol w="1140720">
                  <a:extLst>
                    <a:ext uri="{9D8B030D-6E8A-4147-A177-3AD203B41FA5}">
                      <a16:colId xmlns:a16="http://schemas.microsoft.com/office/drawing/2014/main" val="3619811415"/>
                    </a:ext>
                  </a:extLst>
                </a:gridCol>
                <a:gridCol w="963711">
                  <a:extLst>
                    <a:ext uri="{9D8B030D-6E8A-4147-A177-3AD203B41FA5}">
                      <a16:colId xmlns:a16="http://schemas.microsoft.com/office/drawing/2014/main" val="1939916922"/>
                    </a:ext>
                  </a:extLst>
                </a:gridCol>
                <a:gridCol w="1160387">
                  <a:extLst>
                    <a:ext uri="{9D8B030D-6E8A-4147-A177-3AD203B41FA5}">
                      <a16:colId xmlns:a16="http://schemas.microsoft.com/office/drawing/2014/main" val="3772228701"/>
                    </a:ext>
                  </a:extLst>
                </a:gridCol>
                <a:gridCol w="609695">
                  <a:extLst>
                    <a:ext uri="{9D8B030D-6E8A-4147-A177-3AD203B41FA5}">
                      <a16:colId xmlns:a16="http://schemas.microsoft.com/office/drawing/2014/main" val="189286702"/>
                    </a:ext>
                  </a:extLst>
                </a:gridCol>
                <a:gridCol w="2468281">
                  <a:extLst>
                    <a:ext uri="{9D8B030D-6E8A-4147-A177-3AD203B41FA5}">
                      <a16:colId xmlns:a16="http://schemas.microsoft.com/office/drawing/2014/main" val="1030748823"/>
                    </a:ext>
                  </a:extLst>
                </a:gridCol>
              </a:tblGrid>
              <a:tr h="142590">
                <a:tc>
                  <a:txBody>
                    <a:bodyPr/>
                    <a:lstStyle/>
                    <a:p>
                      <a:pPr algn="ctr" fontAlgn="t"/>
                      <a:r>
                        <a:rPr lang="en-AU" sz="1000" b="1" i="0" u="none" strike="noStrike" dirty="0">
                          <a:solidFill>
                            <a:srgbClr val="000000"/>
                          </a:solidFill>
                          <a:effectLst/>
                          <a:latin typeface="Calibri" panose="020F0502020204030204" pitchFamily="34" charset="0"/>
                        </a:rPr>
                        <a:t>Year</a:t>
                      </a:r>
                    </a:p>
                  </a:txBody>
                  <a:tcPr marL="4917" marR="4917" marT="4917" marB="0"/>
                </a:tc>
                <a:tc>
                  <a:txBody>
                    <a:bodyPr/>
                    <a:lstStyle/>
                    <a:p>
                      <a:pPr algn="ctr" fontAlgn="t"/>
                      <a:r>
                        <a:rPr lang="en-AU" sz="1000" b="1" i="0" u="none" strike="noStrike" dirty="0">
                          <a:solidFill>
                            <a:srgbClr val="333333"/>
                          </a:solidFill>
                          <a:effectLst/>
                          <a:latin typeface="Calibri" panose="020F0502020204030204" pitchFamily="34" charset="0"/>
                        </a:rPr>
                        <a:t>Website Views</a:t>
                      </a:r>
                    </a:p>
                  </a:txBody>
                  <a:tcPr marL="4917" marR="4917" marT="4917" marB="0"/>
                </a:tc>
                <a:tc>
                  <a:txBody>
                    <a:bodyPr/>
                    <a:lstStyle/>
                    <a:p>
                      <a:pPr algn="ctr" fontAlgn="t"/>
                      <a:r>
                        <a:rPr lang="en-AU" sz="1000" b="1" i="0" u="none" strike="noStrike" dirty="0">
                          <a:solidFill>
                            <a:srgbClr val="000000"/>
                          </a:solidFill>
                          <a:effectLst/>
                          <a:latin typeface="Calibri" panose="020F0502020204030204" pitchFamily="34" charset="0"/>
                        </a:rPr>
                        <a:t>FB - Followers</a:t>
                      </a:r>
                    </a:p>
                  </a:txBody>
                  <a:tcPr marL="4917" marR="4917" marT="4917" marB="0"/>
                </a:tc>
                <a:tc>
                  <a:txBody>
                    <a:bodyPr/>
                    <a:lstStyle/>
                    <a:p>
                      <a:pPr algn="ctr" fontAlgn="t"/>
                      <a:r>
                        <a:rPr lang="en-AU" sz="1000" b="1" i="0" u="none" strike="noStrike" dirty="0">
                          <a:solidFill>
                            <a:srgbClr val="000000"/>
                          </a:solidFill>
                          <a:effectLst/>
                          <a:latin typeface="Calibri" panose="020F0502020204030204" pitchFamily="34" charset="0"/>
                        </a:rPr>
                        <a:t>FB - Reach</a:t>
                      </a:r>
                    </a:p>
                  </a:txBody>
                  <a:tcPr marL="4917" marR="4917" marT="4917" marB="0"/>
                </a:tc>
                <a:tc>
                  <a:txBody>
                    <a:bodyPr/>
                    <a:lstStyle/>
                    <a:p>
                      <a:pPr algn="ctr" fontAlgn="t"/>
                      <a:r>
                        <a:rPr lang="en-AU" sz="1000" b="1" i="0" u="none" strike="noStrike" dirty="0">
                          <a:solidFill>
                            <a:srgbClr val="000000"/>
                          </a:solidFill>
                          <a:effectLst/>
                          <a:latin typeface="Calibri" panose="020F0502020204030204" pitchFamily="34" charset="0"/>
                        </a:rPr>
                        <a:t>Instagram Followers</a:t>
                      </a:r>
                    </a:p>
                  </a:txBody>
                  <a:tcPr marL="4917" marR="4917" marT="4917" marB="0"/>
                </a:tc>
                <a:tc>
                  <a:txBody>
                    <a:bodyPr/>
                    <a:lstStyle/>
                    <a:p>
                      <a:pPr algn="ctr" fontAlgn="t"/>
                      <a:r>
                        <a:rPr lang="en-AU" sz="1000" b="1" i="0" u="none" strike="noStrike" dirty="0">
                          <a:solidFill>
                            <a:srgbClr val="000000"/>
                          </a:solidFill>
                          <a:effectLst/>
                          <a:latin typeface="Calibri" panose="020F0502020204030204" pitchFamily="34" charset="0"/>
                        </a:rPr>
                        <a:t>Instagram</a:t>
                      </a:r>
                    </a:p>
                    <a:p>
                      <a:pPr algn="ctr" fontAlgn="t"/>
                      <a:r>
                        <a:rPr lang="en-AU" sz="1000" b="1" i="0" u="none" strike="noStrike" dirty="0">
                          <a:solidFill>
                            <a:srgbClr val="000000"/>
                          </a:solidFill>
                          <a:effectLst/>
                          <a:latin typeface="Calibri" panose="020F0502020204030204" pitchFamily="34" charset="0"/>
                        </a:rPr>
                        <a:t>Reach</a:t>
                      </a:r>
                    </a:p>
                  </a:txBody>
                  <a:tcPr marL="4917" marR="4917" marT="4917" marB="0"/>
                </a:tc>
                <a:tc>
                  <a:txBody>
                    <a:bodyPr/>
                    <a:lstStyle/>
                    <a:p>
                      <a:pPr algn="ctr" fontAlgn="t"/>
                      <a:r>
                        <a:rPr lang="en-AU" sz="1000" b="1" i="0" u="none" strike="noStrike" dirty="0">
                          <a:solidFill>
                            <a:srgbClr val="000000"/>
                          </a:solidFill>
                          <a:effectLst/>
                          <a:latin typeface="Calibri" panose="020F0502020204030204" pitchFamily="34" charset="0"/>
                        </a:rPr>
                        <a:t>Social Media Notes</a:t>
                      </a:r>
                    </a:p>
                  </a:txBody>
                  <a:tcPr marL="4917" marR="4917" marT="4917" marB="0"/>
                </a:tc>
                <a:extLst>
                  <a:ext uri="{0D108BD9-81ED-4DB2-BD59-A6C34878D82A}">
                    <a16:rowId xmlns:a16="http://schemas.microsoft.com/office/drawing/2014/main" val="3657806084"/>
                  </a:ext>
                </a:extLst>
              </a:tr>
              <a:tr h="142590">
                <a:tc>
                  <a:txBody>
                    <a:bodyPr/>
                    <a:lstStyle/>
                    <a:p>
                      <a:pPr algn="ctr" fontAlgn="t"/>
                      <a:r>
                        <a:rPr lang="en-AU" sz="1000" u="none" strike="noStrike" dirty="0">
                          <a:effectLst/>
                        </a:rPr>
                        <a:t>FY 16-17</a:t>
                      </a:r>
                      <a:endParaRPr lang="en-AU" sz="1000" b="1" i="0" u="none" strike="noStrike" dirty="0">
                        <a:solidFill>
                          <a:srgbClr val="000000"/>
                        </a:solidFill>
                        <a:effectLst/>
                        <a:latin typeface="Calibri" panose="020F0502020204030204" pitchFamily="34" charset="0"/>
                      </a:endParaRPr>
                    </a:p>
                  </a:txBody>
                  <a:tcPr marL="4917" marR="4917" marT="4917" marB="0"/>
                </a:tc>
                <a:tc>
                  <a:txBody>
                    <a:bodyPr/>
                    <a:lstStyle/>
                    <a:p>
                      <a:pPr algn="ctr" fontAlgn="t"/>
                      <a:r>
                        <a:rPr lang="en-AU" sz="1000" u="none" strike="noStrike" dirty="0">
                          <a:effectLst/>
                        </a:rPr>
                        <a:t>312,658</a:t>
                      </a:r>
                      <a:endParaRPr lang="en-AU" sz="1000" b="0" i="0" u="none" strike="noStrike" dirty="0">
                        <a:solidFill>
                          <a:srgbClr val="333333"/>
                        </a:solidFill>
                        <a:effectLst/>
                        <a:latin typeface="Calibri" panose="020F0502020204030204" pitchFamily="34" charset="0"/>
                      </a:endParaRPr>
                    </a:p>
                  </a:txBody>
                  <a:tcPr marL="4917" marR="4917" marT="4917" marB="0"/>
                </a:tc>
                <a:tc>
                  <a:txBody>
                    <a:bodyPr/>
                    <a:lstStyle/>
                    <a:p>
                      <a:pPr algn="ctr" fontAlgn="t"/>
                      <a:endParaRPr lang="en-AU" sz="1000" b="0" i="0" u="none" strike="noStrike" dirty="0">
                        <a:solidFill>
                          <a:srgbClr val="000000"/>
                        </a:solidFill>
                        <a:effectLst/>
                        <a:latin typeface="Calibri" panose="020F0502020204030204" pitchFamily="34" charset="0"/>
                      </a:endParaRPr>
                    </a:p>
                  </a:txBody>
                  <a:tcPr marL="4917" marR="4917" marT="4917" marB="0"/>
                </a:tc>
                <a:tc>
                  <a:txBody>
                    <a:bodyPr/>
                    <a:lstStyle/>
                    <a:p>
                      <a:pPr algn="ctr" fontAlgn="t"/>
                      <a:endParaRPr lang="en-AU" sz="1000" b="0" i="0" u="none" strike="noStrike" dirty="0">
                        <a:solidFill>
                          <a:srgbClr val="000000"/>
                        </a:solidFill>
                        <a:effectLst/>
                        <a:latin typeface="Calibri" panose="020F0502020204030204" pitchFamily="34" charset="0"/>
                      </a:endParaRPr>
                    </a:p>
                  </a:txBody>
                  <a:tcPr marL="4917" marR="4917" marT="4917" marB="0"/>
                </a:tc>
                <a:tc>
                  <a:txBody>
                    <a:bodyPr/>
                    <a:lstStyle/>
                    <a:p>
                      <a:pPr algn="ctr" fontAlgn="t"/>
                      <a:endParaRPr lang="en-AU" sz="1000" b="0" i="0" u="none" strike="noStrike" dirty="0">
                        <a:solidFill>
                          <a:srgbClr val="000000"/>
                        </a:solidFill>
                        <a:effectLst/>
                        <a:latin typeface="Calibri" panose="020F0502020204030204" pitchFamily="34" charset="0"/>
                      </a:endParaRPr>
                    </a:p>
                  </a:txBody>
                  <a:tcPr marL="4917" marR="4917" marT="4917" marB="0"/>
                </a:tc>
                <a:tc>
                  <a:txBody>
                    <a:bodyPr/>
                    <a:lstStyle/>
                    <a:p>
                      <a:pPr algn="ctr" fontAlgn="t"/>
                      <a:endParaRPr lang="en-AU" sz="1000" b="0" i="0" u="none" strike="noStrike">
                        <a:solidFill>
                          <a:srgbClr val="000000"/>
                        </a:solidFill>
                        <a:effectLst/>
                        <a:latin typeface="Calibri" panose="020F0502020204030204" pitchFamily="34" charset="0"/>
                      </a:endParaRPr>
                    </a:p>
                  </a:txBody>
                  <a:tcPr marL="4917" marR="4917" marT="4917" marB="0"/>
                </a:tc>
                <a:tc>
                  <a:txBody>
                    <a:bodyPr/>
                    <a:lstStyle/>
                    <a:p>
                      <a:pPr algn="ctr" fontAlgn="t"/>
                      <a:endParaRPr lang="en-AU" sz="1000" b="0" i="0" u="none" strike="noStrike" dirty="0">
                        <a:solidFill>
                          <a:srgbClr val="000000"/>
                        </a:solidFill>
                        <a:effectLst/>
                        <a:latin typeface="Calibri" panose="020F0502020204030204" pitchFamily="34" charset="0"/>
                      </a:endParaRPr>
                    </a:p>
                  </a:txBody>
                  <a:tcPr marL="4917" marR="4917" marT="4917" marB="0"/>
                </a:tc>
                <a:extLst>
                  <a:ext uri="{0D108BD9-81ED-4DB2-BD59-A6C34878D82A}">
                    <a16:rowId xmlns:a16="http://schemas.microsoft.com/office/drawing/2014/main" val="3948782892"/>
                  </a:ext>
                </a:extLst>
              </a:tr>
              <a:tr h="142590">
                <a:tc>
                  <a:txBody>
                    <a:bodyPr/>
                    <a:lstStyle/>
                    <a:p>
                      <a:pPr algn="ctr" fontAlgn="t"/>
                      <a:r>
                        <a:rPr lang="en-AU" sz="1000" u="none" strike="noStrike">
                          <a:effectLst/>
                        </a:rPr>
                        <a:t>FY 17-18</a:t>
                      </a:r>
                      <a:endParaRPr lang="en-AU" sz="1000" b="1" i="0" u="none" strike="noStrike">
                        <a:solidFill>
                          <a:srgbClr val="000000"/>
                        </a:solidFill>
                        <a:effectLst/>
                        <a:latin typeface="Calibri" panose="020F0502020204030204" pitchFamily="34" charset="0"/>
                      </a:endParaRPr>
                    </a:p>
                  </a:txBody>
                  <a:tcPr marL="4917" marR="4917" marT="4917" marB="0"/>
                </a:tc>
                <a:tc>
                  <a:txBody>
                    <a:bodyPr/>
                    <a:lstStyle/>
                    <a:p>
                      <a:pPr algn="ctr" fontAlgn="t"/>
                      <a:r>
                        <a:rPr lang="en-AU" sz="1000" u="none" strike="noStrike">
                          <a:effectLst/>
                        </a:rPr>
                        <a:t>154,060</a:t>
                      </a:r>
                      <a:endParaRPr lang="en-AU" sz="1000" b="0" i="0" u="none" strike="noStrike">
                        <a:solidFill>
                          <a:srgbClr val="333333"/>
                        </a:solidFill>
                        <a:effectLst/>
                        <a:latin typeface="Calibri" panose="020F0502020204030204" pitchFamily="34" charset="0"/>
                      </a:endParaRPr>
                    </a:p>
                  </a:txBody>
                  <a:tcPr marL="4917" marR="4917" marT="4917" marB="0"/>
                </a:tc>
                <a:tc>
                  <a:txBody>
                    <a:bodyPr/>
                    <a:lstStyle/>
                    <a:p>
                      <a:pPr algn="ctr" fontAlgn="t"/>
                      <a:endParaRPr lang="en-AU" sz="1000" b="0" i="0" u="none" strike="noStrike">
                        <a:solidFill>
                          <a:srgbClr val="000000"/>
                        </a:solidFill>
                        <a:effectLst/>
                        <a:latin typeface="Calibri" panose="020F0502020204030204" pitchFamily="34" charset="0"/>
                      </a:endParaRPr>
                    </a:p>
                  </a:txBody>
                  <a:tcPr marL="4917" marR="4917" marT="4917" marB="0"/>
                </a:tc>
                <a:tc>
                  <a:txBody>
                    <a:bodyPr/>
                    <a:lstStyle/>
                    <a:p>
                      <a:pPr algn="ctr" fontAlgn="t"/>
                      <a:endParaRPr lang="en-AU" sz="1000" b="0" i="0" u="none" strike="noStrike">
                        <a:solidFill>
                          <a:srgbClr val="000000"/>
                        </a:solidFill>
                        <a:effectLst/>
                        <a:latin typeface="Calibri" panose="020F0502020204030204" pitchFamily="34" charset="0"/>
                      </a:endParaRPr>
                    </a:p>
                  </a:txBody>
                  <a:tcPr marL="4917" marR="4917" marT="4917" marB="0"/>
                </a:tc>
                <a:tc>
                  <a:txBody>
                    <a:bodyPr/>
                    <a:lstStyle/>
                    <a:p>
                      <a:pPr algn="ctr" fontAlgn="t"/>
                      <a:endParaRPr lang="en-AU" sz="1000" b="0" i="0" u="none" strike="noStrike" dirty="0">
                        <a:solidFill>
                          <a:srgbClr val="000000"/>
                        </a:solidFill>
                        <a:effectLst/>
                        <a:latin typeface="Calibri" panose="020F0502020204030204" pitchFamily="34" charset="0"/>
                      </a:endParaRPr>
                    </a:p>
                  </a:txBody>
                  <a:tcPr marL="4917" marR="4917" marT="4917" marB="0"/>
                </a:tc>
                <a:tc>
                  <a:txBody>
                    <a:bodyPr/>
                    <a:lstStyle/>
                    <a:p>
                      <a:pPr algn="ctr" fontAlgn="t"/>
                      <a:endParaRPr lang="en-AU" sz="1000" b="0" i="0" u="none" strike="noStrike" dirty="0">
                        <a:solidFill>
                          <a:srgbClr val="000000"/>
                        </a:solidFill>
                        <a:effectLst/>
                        <a:latin typeface="Calibri" panose="020F0502020204030204" pitchFamily="34" charset="0"/>
                      </a:endParaRPr>
                    </a:p>
                  </a:txBody>
                  <a:tcPr marL="4917" marR="4917" marT="4917" marB="0"/>
                </a:tc>
                <a:tc>
                  <a:txBody>
                    <a:bodyPr/>
                    <a:lstStyle/>
                    <a:p>
                      <a:pPr algn="ctr" fontAlgn="t"/>
                      <a:endParaRPr lang="en-AU" sz="1000" b="0" i="0" u="none" strike="noStrike" dirty="0">
                        <a:solidFill>
                          <a:srgbClr val="000000"/>
                        </a:solidFill>
                        <a:effectLst/>
                        <a:latin typeface="Calibri" panose="020F0502020204030204" pitchFamily="34" charset="0"/>
                      </a:endParaRPr>
                    </a:p>
                  </a:txBody>
                  <a:tcPr marL="4917" marR="4917" marT="4917" marB="0"/>
                </a:tc>
                <a:extLst>
                  <a:ext uri="{0D108BD9-81ED-4DB2-BD59-A6C34878D82A}">
                    <a16:rowId xmlns:a16="http://schemas.microsoft.com/office/drawing/2014/main" val="279161863"/>
                  </a:ext>
                </a:extLst>
              </a:tr>
              <a:tr h="142590">
                <a:tc>
                  <a:txBody>
                    <a:bodyPr/>
                    <a:lstStyle/>
                    <a:p>
                      <a:pPr algn="ctr" fontAlgn="t"/>
                      <a:r>
                        <a:rPr lang="en-AU" sz="1000" u="none" strike="noStrike">
                          <a:effectLst/>
                        </a:rPr>
                        <a:t>FY 18-19</a:t>
                      </a:r>
                      <a:endParaRPr lang="en-AU" sz="1000" b="1" i="0" u="none" strike="noStrike">
                        <a:solidFill>
                          <a:srgbClr val="000000"/>
                        </a:solidFill>
                        <a:effectLst/>
                        <a:latin typeface="Calibri" panose="020F0502020204030204" pitchFamily="34" charset="0"/>
                      </a:endParaRPr>
                    </a:p>
                  </a:txBody>
                  <a:tcPr marL="4917" marR="4917" marT="4917" marB="0"/>
                </a:tc>
                <a:tc>
                  <a:txBody>
                    <a:bodyPr/>
                    <a:lstStyle/>
                    <a:p>
                      <a:pPr algn="ctr" fontAlgn="t"/>
                      <a:r>
                        <a:rPr lang="en-AU" sz="1000" u="none" strike="noStrike" dirty="0">
                          <a:effectLst/>
                        </a:rPr>
                        <a:t>145,881</a:t>
                      </a:r>
                      <a:endParaRPr lang="en-AU" sz="1000" b="0" i="0" u="none" strike="noStrike" dirty="0">
                        <a:solidFill>
                          <a:srgbClr val="333333"/>
                        </a:solidFill>
                        <a:effectLst/>
                        <a:latin typeface="Calibri" panose="020F0502020204030204" pitchFamily="34" charset="0"/>
                      </a:endParaRPr>
                    </a:p>
                  </a:txBody>
                  <a:tcPr marL="4917" marR="4917" marT="4917" marB="0"/>
                </a:tc>
                <a:tc>
                  <a:txBody>
                    <a:bodyPr/>
                    <a:lstStyle/>
                    <a:p>
                      <a:pPr algn="ctr" fontAlgn="t"/>
                      <a:endParaRPr lang="en-AU" sz="1000" b="0" i="0" u="none" strike="noStrike">
                        <a:solidFill>
                          <a:srgbClr val="000000"/>
                        </a:solidFill>
                        <a:effectLst/>
                        <a:latin typeface="Calibri" panose="020F0502020204030204" pitchFamily="34" charset="0"/>
                      </a:endParaRPr>
                    </a:p>
                  </a:txBody>
                  <a:tcPr marL="4917" marR="4917" marT="4917" marB="0"/>
                </a:tc>
                <a:tc>
                  <a:txBody>
                    <a:bodyPr/>
                    <a:lstStyle/>
                    <a:p>
                      <a:pPr algn="ctr" fontAlgn="t"/>
                      <a:endParaRPr lang="en-AU" sz="1000" b="0" i="0" u="none" strike="noStrike">
                        <a:solidFill>
                          <a:srgbClr val="000000"/>
                        </a:solidFill>
                        <a:effectLst/>
                        <a:latin typeface="Calibri" panose="020F0502020204030204" pitchFamily="34" charset="0"/>
                      </a:endParaRPr>
                    </a:p>
                  </a:txBody>
                  <a:tcPr marL="4917" marR="4917" marT="4917" marB="0"/>
                </a:tc>
                <a:tc>
                  <a:txBody>
                    <a:bodyPr/>
                    <a:lstStyle/>
                    <a:p>
                      <a:pPr algn="ctr" fontAlgn="t"/>
                      <a:endParaRPr lang="en-AU" sz="1000" b="0" i="0" u="none" strike="noStrike">
                        <a:solidFill>
                          <a:srgbClr val="000000"/>
                        </a:solidFill>
                        <a:effectLst/>
                        <a:latin typeface="Calibri" panose="020F0502020204030204" pitchFamily="34" charset="0"/>
                      </a:endParaRPr>
                    </a:p>
                  </a:txBody>
                  <a:tcPr marL="4917" marR="4917" marT="4917" marB="0"/>
                </a:tc>
                <a:tc>
                  <a:txBody>
                    <a:bodyPr/>
                    <a:lstStyle/>
                    <a:p>
                      <a:pPr algn="ctr" fontAlgn="t"/>
                      <a:endParaRPr lang="en-AU" sz="1000" b="0" i="0" u="none" strike="noStrike">
                        <a:solidFill>
                          <a:srgbClr val="000000"/>
                        </a:solidFill>
                        <a:effectLst/>
                        <a:latin typeface="Calibri" panose="020F0502020204030204" pitchFamily="34" charset="0"/>
                      </a:endParaRPr>
                    </a:p>
                  </a:txBody>
                  <a:tcPr marL="4917" marR="4917" marT="4917" marB="0"/>
                </a:tc>
                <a:tc>
                  <a:txBody>
                    <a:bodyPr/>
                    <a:lstStyle/>
                    <a:p>
                      <a:pPr algn="ctr" fontAlgn="t"/>
                      <a:endParaRPr lang="en-AU" sz="1000" b="0" i="0" u="none" strike="noStrike" dirty="0">
                        <a:solidFill>
                          <a:srgbClr val="000000"/>
                        </a:solidFill>
                        <a:effectLst/>
                        <a:latin typeface="Calibri" panose="020F0502020204030204" pitchFamily="34" charset="0"/>
                      </a:endParaRPr>
                    </a:p>
                  </a:txBody>
                  <a:tcPr marL="4917" marR="4917" marT="4917" marB="0"/>
                </a:tc>
                <a:extLst>
                  <a:ext uri="{0D108BD9-81ED-4DB2-BD59-A6C34878D82A}">
                    <a16:rowId xmlns:a16="http://schemas.microsoft.com/office/drawing/2014/main" val="2141477946"/>
                  </a:ext>
                </a:extLst>
              </a:tr>
              <a:tr h="142590">
                <a:tc>
                  <a:txBody>
                    <a:bodyPr/>
                    <a:lstStyle/>
                    <a:p>
                      <a:pPr algn="ctr" fontAlgn="t"/>
                      <a:r>
                        <a:rPr lang="en-AU" sz="1000" u="none" strike="noStrike">
                          <a:effectLst/>
                        </a:rPr>
                        <a:t>FY 19-20</a:t>
                      </a:r>
                      <a:endParaRPr lang="en-AU" sz="1000" b="1" i="0" u="none" strike="noStrike">
                        <a:solidFill>
                          <a:srgbClr val="000000"/>
                        </a:solidFill>
                        <a:effectLst/>
                        <a:latin typeface="Calibri" panose="020F0502020204030204" pitchFamily="34" charset="0"/>
                      </a:endParaRPr>
                    </a:p>
                  </a:txBody>
                  <a:tcPr marL="4917" marR="4917" marT="4917" marB="0"/>
                </a:tc>
                <a:tc>
                  <a:txBody>
                    <a:bodyPr/>
                    <a:lstStyle/>
                    <a:p>
                      <a:pPr algn="ctr" fontAlgn="t"/>
                      <a:r>
                        <a:rPr lang="en-AU" sz="1000" u="none" strike="noStrike">
                          <a:effectLst/>
                        </a:rPr>
                        <a:t>164,034</a:t>
                      </a:r>
                      <a:endParaRPr lang="en-AU" sz="1000" b="0" i="0" u="none" strike="noStrike">
                        <a:solidFill>
                          <a:srgbClr val="333333"/>
                        </a:solidFill>
                        <a:effectLst/>
                        <a:latin typeface="Calibri" panose="020F0502020204030204" pitchFamily="34" charset="0"/>
                      </a:endParaRPr>
                    </a:p>
                  </a:txBody>
                  <a:tcPr marL="4917" marR="4917" marT="4917" marB="0"/>
                </a:tc>
                <a:tc>
                  <a:txBody>
                    <a:bodyPr/>
                    <a:lstStyle/>
                    <a:p>
                      <a:pPr algn="ctr" fontAlgn="t"/>
                      <a:r>
                        <a:rPr lang="en-AU" sz="1000" u="none" strike="noStrike">
                          <a:effectLst/>
                        </a:rPr>
                        <a:t>19415</a:t>
                      </a:r>
                      <a:endParaRPr lang="en-AU" sz="1000" b="0" i="0" u="none" strike="noStrike">
                        <a:solidFill>
                          <a:srgbClr val="000000"/>
                        </a:solidFill>
                        <a:effectLst/>
                        <a:latin typeface="Calibri" panose="020F0502020204030204" pitchFamily="34" charset="0"/>
                      </a:endParaRPr>
                    </a:p>
                  </a:txBody>
                  <a:tcPr marL="4917" marR="4917" marT="4917" marB="0"/>
                </a:tc>
                <a:tc>
                  <a:txBody>
                    <a:bodyPr/>
                    <a:lstStyle/>
                    <a:p>
                      <a:pPr algn="ctr" fontAlgn="t"/>
                      <a:r>
                        <a:rPr lang="en-AU" sz="1000" u="none" strike="noStrike">
                          <a:effectLst/>
                        </a:rPr>
                        <a:t>437,439</a:t>
                      </a:r>
                      <a:endParaRPr lang="en-AU" sz="1000" b="0" i="0" u="none" strike="noStrike">
                        <a:solidFill>
                          <a:srgbClr val="1C1E21"/>
                        </a:solidFill>
                        <a:effectLst/>
                        <a:latin typeface="Calibri" panose="020F0502020204030204" pitchFamily="34" charset="0"/>
                      </a:endParaRPr>
                    </a:p>
                  </a:txBody>
                  <a:tcPr marL="4917" marR="4917" marT="4917" marB="0"/>
                </a:tc>
                <a:tc>
                  <a:txBody>
                    <a:bodyPr/>
                    <a:lstStyle/>
                    <a:p>
                      <a:pPr algn="ctr" fontAlgn="t"/>
                      <a:r>
                        <a:rPr lang="en-AU" sz="1000" u="none" strike="noStrike">
                          <a:effectLst/>
                        </a:rPr>
                        <a:t>10516</a:t>
                      </a:r>
                      <a:endParaRPr lang="en-AU" sz="1000" b="0" i="0" u="none" strike="noStrike">
                        <a:solidFill>
                          <a:srgbClr val="1C1E21"/>
                        </a:solidFill>
                        <a:effectLst/>
                        <a:latin typeface="Calibri" panose="020F0502020204030204" pitchFamily="34" charset="0"/>
                      </a:endParaRPr>
                    </a:p>
                  </a:txBody>
                  <a:tcPr marL="4917" marR="4917" marT="4917" marB="0"/>
                </a:tc>
                <a:tc>
                  <a:txBody>
                    <a:bodyPr/>
                    <a:lstStyle/>
                    <a:p>
                      <a:pPr algn="ctr" fontAlgn="t"/>
                      <a:r>
                        <a:rPr lang="en-AU" sz="1000" u="none" strike="noStrike">
                          <a:effectLst/>
                        </a:rPr>
                        <a:t>185,789</a:t>
                      </a:r>
                      <a:endParaRPr lang="en-AU" sz="1000" b="0" i="0" u="none" strike="noStrike">
                        <a:solidFill>
                          <a:srgbClr val="1C1E21"/>
                        </a:solidFill>
                        <a:effectLst/>
                        <a:latin typeface="Calibri" panose="020F0502020204030204" pitchFamily="34" charset="0"/>
                      </a:endParaRPr>
                    </a:p>
                  </a:txBody>
                  <a:tcPr marL="4917" marR="4917" marT="4917" marB="0"/>
                </a:tc>
                <a:tc>
                  <a:txBody>
                    <a:bodyPr/>
                    <a:lstStyle/>
                    <a:p>
                      <a:pPr algn="ctr" fontAlgn="t"/>
                      <a:endParaRPr lang="en-AU" sz="1000" b="0" i="0" u="none" strike="noStrike" dirty="0">
                        <a:solidFill>
                          <a:srgbClr val="000000"/>
                        </a:solidFill>
                        <a:effectLst/>
                        <a:latin typeface="Calibri" panose="020F0502020204030204" pitchFamily="34" charset="0"/>
                      </a:endParaRPr>
                    </a:p>
                  </a:txBody>
                  <a:tcPr marL="4917" marR="4917" marT="4917" marB="0"/>
                </a:tc>
                <a:extLst>
                  <a:ext uri="{0D108BD9-81ED-4DB2-BD59-A6C34878D82A}">
                    <a16:rowId xmlns:a16="http://schemas.microsoft.com/office/drawing/2014/main" val="2069160409"/>
                  </a:ext>
                </a:extLst>
              </a:tr>
              <a:tr h="142590">
                <a:tc>
                  <a:txBody>
                    <a:bodyPr/>
                    <a:lstStyle/>
                    <a:p>
                      <a:pPr algn="ctr" fontAlgn="t"/>
                      <a:r>
                        <a:rPr lang="en-AU" sz="1000" u="none" strike="noStrike">
                          <a:effectLst/>
                        </a:rPr>
                        <a:t>FY 20-21</a:t>
                      </a:r>
                      <a:endParaRPr lang="en-AU" sz="1000" b="1" i="0" u="none" strike="noStrike">
                        <a:solidFill>
                          <a:srgbClr val="000000"/>
                        </a:solidFill>
                        <a:effectLst/>
                        <a:latin typeface="Calibri" panose="020F0502020204030204" pitchFamily="34" charset="0"/>
                      </a:endParaRPr>
                    </a:p>
                  </a:txBody>
                  <a:tcPr marL="4917" marR="4917" marT="4917" marB="0"/>
                </a:tc>
                <a:tc>
                  <a:txBody>
                    <a:bodyPr/>
                    <a:lstStyle/>
                    <a:p>
                      <a:pPr algn="ctr" fontAlgn="t"/>
                      <a:r>
                        <a:rPr lang="en-AU" sz="1000" u="none" strike="noStrike">
                          <a:effectLst/>
                        </a:rPr>
                        <a:t>202,268</a:t>
                      </a:r>
                      <a:endParaRPr lang="en-AU" sz="1000" b="0" i="0" u="none" strike="noStrike">
                        <a:solidFill>
                          <a:srgbClr val="333333"/>
                        </a:solidFill>
                        <a:effectLst/>
                        <a:latin typeface="Calibri" panose="020F0502020204030204" pitchFamily="34" charset="0"/>
                      </a:endParaRPr>
                    </a:p>
                  </a:txBody>
                  <a:tcPr marL="4917" marR="4917" marT="4917" marB="0"/>
                </a:tc>
                <a:tc>
                  <a:txBody>
                    <a:bodyPr/>
                    <a:lstStyle/>
                    <a:p>
                      <a:pPr algn="ctr" fontAlgn="t"/>
                      <a:r>
                        <a:rPr lang="en-AU" sz="1000" u="none" strike="noStrike">
                          <a:effectLst/>
                        </a:rPr>
                        <a:t>30684</a:t>
                      </a:r>
                      <a:endParaRPr lang="en-AU" sz="1000" b="0" i="0" u="none" strike="noStrike">
                        <a:solidFill>
                          <a:srgbClr val="000000"/>
                        </a:solidFill>
                        <a:effectLst/>
                        <a:latin typeface="Calibri" panose="020F0502020204030204" pitchFamily="34" charset="0"/>
                      </a:endParaRPr>
                    </a:p>
                  </a:txBody>
                  <a:tcPr marL="4917" marR="4917" marT="4917" marB="0"/>
                </a:tc>
                <a:tc>
                  <a:txBody>
                    <a:bodyPr/>
                    <a:lstStyle/>
                    <a:p>
                      <a:pPr algn="ctr" fontAlgn="t"/>
                      <a:r>
                        <a:rPr lang="en-AU" sz="1000" u="none" strike="noStrike">
                          <a:effectLst/>
                        </a:rPr>
                        <a:t>2,585,303</a:t>
                      </a:r>
                      <a:endParaRPr lang="en-AU" sz="1000" b="0" i="0" u="none" strike="noStrike">
                        <a:solidFill>
                          <a:srgbClr val="1C1E21"/>
                        </a:solidFill>
                        <a:effectLst/>
                        <a:latin typeface="Calibri" panose="020F0502020204030204" pitchFamily="34" charset="0"/>
                      </a:endParaRPr>
                    </a:p>
                  </a:txBody>
                  <a:tcPr marL="4917" marR="4917" marT="4917" marB="0"/>
                </a:tc>
                <a:tc>
                  <a:txBody>
                    <a:bodyPr/>
                    <a:lstStyle/>
                    <a:p>
                      <a:pPr algn="ctr" fontAlgn="t"/>
                      <a:r>
                        <a:rPr lang="en-AU" sz="1000" u="none" strike="noStrike">
                          <a:effectLst/>
                        </a:rPr>
                        <a:t>12993</a:t>
                      </a:r>
                      <a:endParaRPr lang="en-AU" sz="1000" b="0" i="0" u="none" strike="noStrike">
                        <a:solidFill>
                          <a:srgbClr val="000000"/>
                        </a:solidFill>
                        <a:effectLst/>
                        <a:latin typeface="Calibri" panose="020F0502020204030204" pitchFamily="34" charset="0"/>
                      </a:endParaRPr>
                    </a:p>
                  </a:txBody>
                  <a:tcPr marL="4917" marR="4917" marT="4917" marB="0"/>
                </a:tc>
                <a:tc>
                  <a:txBody>
                    <a:bodyPr/>
                    <a:lstStyle/>
                    <a:p>
                      <a:pPr algn="ctr" fontAlgn="t"/>
                      <a:r>
                        <a:rPr lang="en-AU" sz="1000" u="none" strike="noStrike">
                          <a:effectLst/>
                        </a:rPr>
                        <a:t>755,157</a:t>
                      </a:r>
                      <a:endParaRPr lang="en-AU" sz="1000" b="0" i="0" u="none" strike="noStrike">
                        <a:solidFill>
                          <a:srgbClr val="000000"/>
                        </a:solidFill>
                        <a:effectLst/>
                        <a:latin typeface="Calibri" panose="020F0502020204030204" pitchFamily="34" charset="0"/>
                      </a:endParaRPr>
                    </a:p>
                  </a:txBody>
                  <a:tcPr marL="4917" marR="4917" marT="4917" marB="0"/>
                </a:tc>
                <a:tc>
                  <a:txBody>
                    <a:bodyPr/>
                    <a:lstStyle/>
                    <a:p>
                      <a:pPr algn="ctr" fontAlgn="t"/>
                      <a:endParaRPr lang="en-AU" sz="1000" b="0" i="0" u="none" strike="noStrike" dirty="0">
                        <a:solidFill>
                          <a:srgbClr val="000000"/>
                        </a:solidFill>
                        <a:effectLst/>
                        <a:latin typeface="Calibri" panose="020F0502020204030204" pitchFamily="34" charset="0"/>
                      </a:endParaRPr>
                    </a:p>
                  </a:txBody>
                  <a:tcPr marL="4917" marR="4917" marT="4917" marB="0"/>
                </a:tc>
                <a:extLst>
                  <a:ext uri="{0D108BD9-81ED-4DB2-BD59-A6C34878D82A}">
                    <a16:rowId xmlns:a16="http://schemas.microsoft.com/office/drawing/2014/main" val="3393061995"/>
                  </a:ext>
                </a:extLst>
              </a:tr>
              <a:tr h="285180">
                <a:tc>
                  <a:txBody>
                    <a:bodyPr/>
                    <a:lstStyle/>
                    <a:p>
                      <a:pPr algn="ctr" fontAlgn="t"/>
                      <a:r>
                        <a:rPr lang="en-AU" sz="1000" u="none" strike="noStrike">
                          <a:effectLst/>
                        </a:rPr>
                        <a:t>Q1-Q3 of FY 21/22</a:t>
                      </a:r>
                      <a:endParaRPr lang="en-AU" sz="1000" b="1" i="0" u="none" strike="noStrike">
                        <a:solidFill>
                          <a:srgbClr val="000000"/>
                        </a:solidFill>
                        <a:effectLst/>
                        <a:latin typeface="Calibri" panose="020F0502020204030204" pitchFamily="34" charset="0"/>
                      </a:endParaRPr>
                    </a:p>
                  </a:txBody>
                  <a:tcPr marL="4917" marR="4917" marT="4917" marB="0"/>
                </a:tc>
                <a:tc>
                  <a:txBody>
                    <a:bodyPr/>
                    <a:lstStyle/>
                    <a:p>
                      <a:pPr algn="ctr" fontAlgn="t"/>
                      <a:r>
                        <a:rPr lang="en-AU" sz="1000" u="none" strike="noStrike" dirty="0">
                          <a:effectLst/>
                        </a:rPr>
                        <a:t>70,633</a:t>
                      </a:r>
                      <a:endParaRPr lang="en-AU" sz="1000" b="0" i="0" u="none" strike="noStrike" dirty="0">
                        <a:solidFill>
                          <a:srgbClr val="000000"/>
                        </a:solidFill>
                        <a:effectLst/>
                        <a:latin typeface="Calibri" panose="020F0502020204030204" pitchFamily="34" charset="0"/>
                      </a:endParaRPr>
                    </a:p>
                  </a:txBody>
                  <a:tcPr marL="4917" marR="4917" marT="4917" marB="0"/>
                </a:tc>
                <a:tc>
                  <a:txBody>
                    <a:bodyPr/>
                    <a:lstStyle/>
                    <a:p>
                      <a:pPr algn="ctr" fontAlgn="t"/>
                      <a:r>
                        <a:rPr lang="en-AU" sz="1000" u="none" strike="noStrike">
                          <a:effectLst/>
                        </a:rPr>
                        <a:t>31,966</a:t>
                      </a:r>
                      <a:endParaRPr lang="en-AU" sz="1000" b="0" i="0" u="none" strike="noStrike">
                        <a:solidFill>
                          <a:srgbClr val="000000"/>
                        </a:solidFill>
                        <a:effectLst/>
                        <a:latin typeface="Calibri" panose="020F0502020204030204" pitchFamily="34" charset="0"/>
                      </a:endParaRPr>
                    </a:p>
                  </a:txBody>
                  <a:tcPr marL="4917" marR="4917" marT="4917" marB="0"/>
                </a:tc>
                <a:tc>
                  <a:txBody>
                    <a:bodyPr/>
                    <a:lstStyle/>
                    <a:p>
                      <a:pPr algn="ctr" fontAlgn="t"/>
                      <a:r>
                        <a:rPr lang="en-AU" sz="1000" u="none" strike="noStrike">
                          <a:effectLst/>
                        </a:rPr>
                        <a:t>1,576,213</a:t>
                      </a:r>
                      <a:endParaRPr lang="en-AU" sz="1000" b="0" i="0" u="none" strike="noStrike">
                        <a:solidFill>
                          <a:srgbClr val="1C1E21"/>
                        </a:solidFill>
                        <a:effectLst/>
                        <a:latin typeface="Calibri" panose="020F0502020204030204" pitchFamily="34" charset="0"/>
                      </a:endParaRPr>
                    </a:p>
                  </a:txBody>
                  <a:tcPr marL="4917" marR="4917" marT="4917" marB="0"/>
                </a:tc>
                <a:tc>
                  <a:txBody>
                    <a:bodyPr/>
                    <a:lstStyle/>
                    <a:p>
                      <a:pPr algn="ctr" fontAlgn="t"/>
                      <a:r>
                        <a:rPr lang="en-AU" sz="1000" u="none" strike="noStrike">
                          <a:effectLst/>
                        </a:rPr>
                        <a:t>14353</a:t>
                      </a:r>
                      <a:endParaRPr lang="en-AU" sz="1000" b="0" i="0" u="none" strike="noStrike">
                        <a:solidFill>
                          <a:srgbClr val="1C1E21"/>
                        </a:solidFill>
                        <a:effectLst/>
                        <a:latin typeface="Calibri" panose="020F0502020204030204" pitchFamily="34" charset="0"/>
                      </a:endParaRPr>
                    </a:p>
                  </a:txBody>
                  <a:tcPr marL="4917" marR="4917" marT="4917" marB="0"/>
                </a:tc>
                <a:tc>
                  <a:txBody>
                    <a:bodyPr/>
                    <a:lstStyle/>
                    <a:p>
                      <a:pPr algn="ctr" fontAlgn="t"/>
                      <a:r>
                        <a:rPr lang="en-AU" sz="1000" u="none" strike="noStrike">
                          <a:effectLst/>
                        </a:rPr>
                        <a:t>219,417</a:t>
                      </a:r>
                      <a:endParaRPr lang="en-AU" sz="1000" b="0" i="0" u="none" strike="noStrike">
                        <a:solidFill>
                          <a:srgbClr val="1C1E21"/>
                        </a:solidFill>
                        <a:effectLst/>
                        <a:latin typeface="Calibri" panose="020F0502020204030204" pitchFamily="34" charset="0"/>
                      </a:endParaRPr>
                    </a:p>
                  </a:txBody>
                  <a:tcPr marL="4917" marR="4917" marT="4917" marB="0"/>
                </a:tc>
                <a:tc>
                  <a:txBody>
                    <a:bodyPr/>
                    <a:lstStyle/>
                    <a:p>
                      <a:pPr algn="ctr" fontAlgn="t"/>
                      <a:r>
                        <a:rPr lang="en-AU" sz="1000" u="none" strike="noStrike" dirty="0">
                          <a:effectLst/>
                        </a:rPr>
                        <a:t>Covid and Floods drastically effected our numbers.</a:t>
                      </a:r>
                      <a:endParaRPr lang="en-AU" sz="1000" b="0" i="0" u="none" strike="noStrike" dirty="0">
                        <a:solidFill>
                          <a:srgbClr val="000000"/>
                        </a:solidFill>
                        <a:effectLst/>
                        <a:latin typeface="Calibri" panose="020F0502020204030204" pitchFamily="34" charset="0"/>
                      </a:endParaRPr>
                    </a:p>
                  </a:txBody>
                  <a:tcPr marL="4917" marR="4917" marT="4917" marB="0"/>
                </a:tc>
                <a:extLst>
                  <a:ext uri="{0D108BD9-81ED-4DB2-BD59-A6C34878D82A}">
                    <a16:rowId xmlns:a16="http://schemas.microsoft.com/office/drawing/2014/main" val="1637411022"/>
                  </a:ext>
                </a:extLst>
              </a:tr>
            </a:tbl>
          </a:graphicData>
        </a:graphic>
      </p:graphicFrame>
    </p:spTree>
    <p:extLst>
      <p:ext uri="{BB962C8B-B14F-4D97-AF65-F5344CB8AC3E}">
        <p14:creationId xmlns:p14="http://schemas.microsoft.com/office/powerpoint/2010/main" val="3257719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637D1-3304-4B7A-A6BC-20F664D06791}"/>
              </a:ext>
            </a:extLst>
          </p:cNvPr>
          <p:cNvSpPr>
            <a:spLocks noGrp="1"/>
          </p:cNvSpPr>
          <p:nvPr>
            <p:ph type="title"/>
          </p:nvPr>
        </p:nvSpPr>
        <p:spPr/>
        <p:txBody>
          <a:bodyPr/>
          <a:lstStyle/>
          <a:p>
            <a:r>
              <a:rPr lang="en-AU" dirty="0"/>
              <a:t>Statistics</a:t>
            </a:r>
          </a:p>
        </p:txBody>
      </p:sp>
      <p:pic>
        <p:nvPicPr>
          <p:cNvPr id="8" name="Content Placeholder 7" descr="Chart, bar chart&#10;&#10;Description automatically generated">
            <a:extLst>
              <a:ext uri="{FF2B5EF4-FFF2-40B4-BE49-F238E27FC236}">
                <a16:creationId xmlns:a16="http://schemas.microsoft.com/office/drawing/2014/main" id="{2EB64765-FF4F-4144-A4FF-4FA1913FE8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5062" y="1563301"/>
            <a:ext cx="7493876" cy="4105195"/>
          </a:xfrm>
        </p:spPr>
      </p:pic>
      <p:sp>
        <p:nvSpPr>
          <p:cNvPr id="4" name="Date Placeholder 3">
            <a:extLst>
              <a:ext uri="{FF2B5EF4-FFF2-40B4-BE49-F238E27FC236}">
                <a16:creationId xmlns:a16="http://schemas.microsoft.com/office/drawing/2014/main" id="{C636C272-3BA2-4F63-B7FE-D070C1E504C7}"/>
              </a:ext>
            </a:extLst>
          </p:cNvPr>
          <p:cNvSpPr>
            <a:spLocks noGrp="1"/>
          </p:cNvSpPr>
          <p:nvPr>
            <p:ph type="dt" sz="half" idx="10"/>
          </p:nvPr>
        </p:nvSpPr>
        <p:spPr/>
        <p:txBody>
          <a:bodyPr/>
          <a:lstStyle/>
          <a:p>
            <a:fld id="{128BA0C4-869C-40BF-9A07-9F9664872DC4}" type="datetime4">
              <a:rPr lang="en-AU" smtClean="0"/>
              <a:t>14 October 2022</a:t>
            </a:fld>
            <a:endParaRPr lang="en-AU"/>
          </a:p>
        </p:txBody>
      </p:sp>
      <p:sp>
        <p:nvSpPr>
          <p:cNvPr id="5" name="Footer Placeholder 4">
            <a:extLst>
              <a:ext uri="{FF2B5EF4-FFF2-40B4-BE49-F238E27FC236}">
                <a16:creationId xmlns:a16="http://schemas.microsoft.com/office/drawing/2014/main" id="{D08FDD50-DB31-4699-90D0-2C33BECC2177}"/>
              </a:ext>
            </a:extLst>
          </p:cNvPr>
          <p:cNvSpPr>
            <a:spLocks noGrp="1"/>
          </p:cNvSpPr>
          <p:nvPr>
            <p:ph type="ftr" sz="quarter" idx="11"/>
          </p:nvPr>
        </p:nvSpPr>
        <p:spPr/>
        <p:txBody>
          <a:bodyPr/>
          <a:lstStyle/>
          <a:p>
            <a:r>
              <a:rPr lang="en-AU"/>
              <a:t>Clarence Valley Council</a:t>
            </a:r>
          </a:p>
        </p:txBody>
      </p:sp>
      <p:sp>
        <p:nvSpPr>
          <p:cNvPr id="6" name="Slide Number Placeholder 5">
            <a:extLst>
              <a:ext uri="{FF2B5EF4-FFF2-40B4-BE49-F238E27FC236}">
                <a16:creationId xmlns:a16="http://schemas.microsoft.com/office/drawing/2014/main" id="{F505F2AE-FD72-4659-8B7F-3795652953C0}"/>
              </a:ext>
            </a:extLst>
          </p:cNvPr>
          <p:cNvSpPr>
            <a:spLocks noGrp="1"/>
          </p:cNvSpPr>
          <p:nvPr>
            <p:ph type="sldNum" sz="quarter" idx="12"/>
          </p:nvPr>
        </p:nvSpPr>
        <p:spPr/>
        <p:txBody>
          <a:bodyPr/>
          <a:lstStyle/>
          <a:p>
            <a:fld id="{284A07E2-E97A-42E4-8313-125419E51080}" type="slidenum">
              <a:rPr lang="en-AU" smtClean="0"/>
              <a:t>16</a:t>
            </a:fld>
            <a:endParaRPr lang="en-AU"/>
          </a:p>
        </p:txBody>
      </p:sp>
    </p:spTree>
    <p:extLst>
      <p:ext uri="{BB962C8B-B14F-4D97-AF65-F5344CB8AC3E}">
        <p14:creationId xmlns:p14="http://schemas.microsoft.com/office/powerpoint/2010/main" val="2439776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637D1-3304-4B7A-A6BC-20F664D06791}"/>
              </a:ext>
            </a:extLst>
          </p:cNvPr>
          <p:cNvSpPr>
            <a:spLocks noGrp="1"/>
          </p:cNvSpPr>
          <p:nvPr>
            <p:ph type="title"/>
          </p:nvPr>
        </p:nvSpPr>
        <p:spPr/>
        <p:txBody>
          <a:bodyPr/>
          <a:lstStyle/>
          <a:p>
            <a:r>
              <a:rPr lang="en-AU" dirty="0"/>
              <a:t>Statistics</a:t>
            </a:r>
          </a:p>
        </p:txBody>
      </p:sp>
      <p:sp>
        <p:nvSpPr>
          <p:cNvPr id="4" name="Date Placeholder 3">
            <a:extLst>
              <a:ext uri="{FF2B5EF4-FFF2-40B4-BE49-F238E27FC236}">
                <a16:creationId xmlns:a16="http://schemas.microsoft.com/office/drawing/2014/main" id="{C636C272-3BA2-4F63-B7FE-D070C1E504C7}"/>
              </a:ext>
            </a:extLst>
          </p:cNvPr>
          <p:cNvSpPr>
            <a:spLocks noGrp="1"/>
          </p:cNvSpPr>
          <p:nvPr>
            <p:ph type="dt" sz="half" idx="10"/>
          </p:nvPr>
        </p:nvSpPr>
        <p:spPr/>
        <p:txBody>
          <a:bodyPr/>
          <a:lstStyle/>
          <a:p>
            <a:fld id="{128BA0C4-869C-40BF-9A07-9F9664872DC4}" type="datetime4">
              <a:rPr lang="en-AU" smtClean="0"/>
              <a:t>14 October 2022</a:t>
            </a:fld>
            <a:endParaRPr lang="en-AU"/>
          </a:p>
        </p:txBody>
      </p:sp>
      <p:sp>
        <p:nvSpPr>
          <p:cNvPr id="5" name="Footer Placeholder 4">
            <a:extLst>
              <a:ext uri="{FF2B5EF4-FFF2-40B4-BE49-F238E27FC236}">
                <a16:creationId xmlns:a16="http://schemas.microsoft.com/office/drawing/2014/main" id="{D08FDD50-DB31-4699-90D0-2C33BECC2177}"/>
              </a:ext>
            </a:extLst>
          </p:cNvPr>
          <p:cNvSpPr>
            <a:spLocks noGrp="1"/>
          </p:cNvSpPr>
          <p:nvPr>
            <p:ph type="ftr" sz="quarter" idx="11"/>
          </p:nvPr>
        </p:nvSpPr>
        <p:spPr/>
        <p:txBody>
          <a:bodyPr/>
          <a:lstStyle/>
          <a:p>
            <a:r>
              <a:rPr lang="en-AU"/>
              <a:t>Clarence Valley Council</a:t>
            </a:r>
          </a:p>
        </p:txBody>
      </p:sp>
      <p:sp>
        <p:nvSpPr>
          <p:cNvPr id="6" name="Slide Number Placeholder 5">
            <a:extLst>
              <a:ext uri="{FF2B5EF4-FFF2-40B4-BE49-F238E27FC236}">
                <a16:creationId xmlns:a16="http://schemas.microsoft.com/office/drawing/2014/main" id="{F505F2AE-FD72-4659-8B7F-3795652953C0}"/>
              </a:ext>
            </a:extLst>
          </p:cNvPr>
          <p:cNvSpPr>
            <a:spLocks noGrp="1"/>
          </p:cNvSpPr>
          <p:nvPr>
            <p:ph type="sldNum" sz="quarter" idx="12"/>
          </p:nvPr>
        </p:nvSpPr>
        <p:spPr/>
        <p:txBody>
          <a:bodyPr/>
          <a:lstStyle/>
          <a:p>
            <a:fld id="{284A07E2-E97A-42E4-8313-125419E51080}" type="slidenum">
              <a:rPr lang="en-AU" smtClean="0"/>
              <a:t>17</a:t>
            </a:fld>
            <a:endParaRPr lang="en-AU"/>
          </a:p>
        </p:txBody>
      </p:sp>
      <p:pic>
        <p:nvPicPr>
          <p:cNvPr id="10" name="Content Placeholder 9" descr="Graphical user interface, table&#10;&#10;Description automatically generated">
            <a:extLst>
              <a:ext uri="{FF2B5EF4-FFF2-40B4-BE49-F238E27FC236}">
                <a16:creationId xmlns:a16="http://schemas.microsoft.com/office/drawing/2014/main" id="{ACE29C87-FF19-4495-BD10-D42623CCBF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4264" y="1548000"/>
            <a:ext cx="7411764" cy="4095314"/>
          </a:xfrm>
        </p:spPr>
      </p:pic>
    </p:spTree>
    <p:extLst>
      <p:ext uri="{BB962C8B-B14F-4D97-AF65-F5344CB8AC3E}">
        <p14:creationId xmlns:p14="http://schemas.microsoft.com/office/powerpoint/2010/main" val="1975808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03F75-6C80-401B-B637-1E6044516F76}"/>
              </a:ext>
            </a:extLst>
          </p:cNvPr>
          <p:cNvSpPr>
            <a:spLocks noGrp="1"/>
          </p:cNvSpPr>
          <p:nvPr>
            <p:ph type="ctrTitle"/>
          </p:nvPr>
        </p:nvSpPr>
        <p:spPr>
          <a:xfrm>
            <a:off x="204537" y="162428"/>
            <a:ext cx="3982453" cy="1638300"/>
          </a:xfrm>
        </p:spPr>
        <p:txBody>
          <a:bodyPr/>
          <a:lstStyle/>
          <a:p>
            <a:pPr algn="ctr"/>
            <a:r>
              <a:rPr lang="en-AU" dirty="0"/>
              <a:t>Economic</a:t>
            </a:r>
            <a:br>
              <a:rPr lang="en-AU" dirty="0"/>
            </a:br>
            <a:r>
              <a:rPr lang="en-AU" dirty="0"/>
              <a:t>Development &amp; Tourism</a:t>
            </a:r>
            <a:br>
              <a:rPr lang="en-AU" dirty="0"/>
            </a:br>
            <a:r>
              <a:rPr lang="en-AU" dirty="0"/>
              <a:t>Advisory Committee  </a:t>
            </a:r>
          </a:p>
        </p:txBody>
      </p:sp>
      <p:sp>
        <p:nvSpPr>
          <p:cNvPr id="3" name="Subtitle 2">
            <a:extLst>
              <a:ext uri="{FF2B5EF4-FFF2-40B4-BE49-F238E27FC236}">
                <a16:creationId xmlns:a16="http://schemas.microsoft.com/office/drawing/2014/main" id="{08C211C5-6D4B-4225-B44E-F76668478C6C}"/>
              </a:ext>
            </a:extLst>
          </p:cNvPr>
          <p:cNvSpPr>
            <a:spLocks noGrp="1"/>
          </p:cNvSpPr>
          <p:nvPr>
            <p:ph type="subTitle" idx="1"/>
          </p:nvPr>
        </p:nvSpPr>
        <p:spPr>
          <a:xfrm>
            <a:off x="0" y="2515548"/>
            <a:ext cx="3640348" cy="913452"/>
          </a:xfrm>
        </p:spPr>
        <p:txBody>
          <a:bodyPr/>
          <a:lstStyle/>
          <a:p>
            <a:pPr algn="ctr"/>
            <a:r>
              <a:rPr lang="en-AU" dirty="0"/>
              <a:t>02 Aug 2022</a:t>
            </a:r>
          </a:p>
          <a:p>
            <a:endParaRPr lang="en-AU" dirty="0"/>
          </a:p>
        </p:txBody>
      </p:sp>
      <p:pic>
        <p:nvPicPr>
          <p:cNvPr id="5" name="Picture 4">
            <a:extLst>
              <a:ext uri="{FF2B5EF4-FFF2-40B4-BE49-F238E27FC236}">
                <a16:creationId xmlns:a16="http://schemas.microsoft.com/office/drawing/2014/main" id="{9C86823D-0086-40E7-BECB-5AD965012B78}"/>
              </a:ext>
            </a:extLst>
          </p:cNvPr>
          <p:cNvPicPr>
            <a:picLocks noChangeAspect="1"/>
          </p:cNvPicPr>
          <p:nvPr/>
        </p:nvPicPr>
        <p:blipFill>
          <a:blip r:embed="rId2"/>
          <a:stretch>
            <a:fillRect/>
          </a:stretch>
        </p:blipFill>
        <p:spPr>
          <a:xfrm>
            <a:off x="5296683" y="2404627"/>
            <a:ext cx="3041973" cy="3041973"/>
          </a:xfrm>
          <a:prstGeom prst="rect">
            <a:avLst/>
          </a:prstGeom>
        </p:spPr>
      </p:pic>
    </p:spTree>
    <p:extLst>
      <p:ext uri="{BB962C8B-B14F-4D97-AF65-F5344CB8AC3E}">
        <p14:creationId xmlns:p14="http://schemas.microsoft.com/office/powerpoint/2010/main" val="4067325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4D098E-34E1-42BE-9E3D-BAC5C5CE33AA}"/>
              </a:ext>
            </a:extLst>
          </p:cNvPr>
          <p:cNvSpPr>
            <a:spLocks noGrp="1"/>
          </p:cNvSpPr>
          <p:nvPr>
            <p:ph type="title"/>
          </p:nvPr>
        </p:nvSpPr>
        <p:spPr>
          <a:xfrm>
            <a:off x="628650" y="538481"/>
            <a:ext cx="6503897" cy="452119"/>
          </a:xfrm>
        </p:spPr>
        <p:txBody>
          <a:bodyPr/>
          <a:lstStyle/>
          <a:p>
            <a:r>
              <a:rPr lang="en-AU" dirty="0"/>
              <a:t>Aim</a:t>
            </a:r>
          </a:p>
        </p:txBody>
      </p:sp>
      <p:sp>
        <p:nvSpPr>
          <p:cNvPr id="6" name="Content Placeholder 5">
            <a:extLst>
              <a:ext uri="{FF2B5EF4-FFF2-40B4-BE49-F238E27FC236}">
                <a16:creationId xmlns:a16="http://schemas.microsoft.com/office/drawing/2014/main" id="{D9457171-1DAD-4C2F-969C-F06BE9941B6D}"/>
              </a:ext>
            </a:extLst>
          </p:cNvPr>
          <p:cNvSpPr>
            <a:spLocks noGrp="1"/>
          </p:cNvSpPr>
          <p:nvPr>
            <p:ph idx="1"/>
          </p:nvPr>
        </p:nvSpPr>
        <p:spPr>
          <a:xfrm>
            <a:off x="628650" y="1292225"/>
            <a:ext cx="7886700" cy="4130164"/>
          </a:xfrm>
        </p:spPr>
        <p:txBody>
          <a:bodyPr/>
          <a:lstStyle/>
          <a:p>
            <a:r>
              <a:rPr lang="en-AU" dirty="0"/>
              <a:t>To provide the Economic Development and Tourism Advisory Committee (EDTAC) with and introduction brief on the Industry Engagement and Tourism capabilities within the CCI Team.  </a:t>
            </a:r>
          </a:p>
          <a:p>
            <a:endParaRPr lang="en-AU" dirty="0"/>
          </a:p>
        </p:txBody>
      </p:sp>
    </p:spTree>
    <p:extLst>
      <p:ext uri="{BB962C8B-B14F-4D97-AF65-F5344CB8AC3E}">
        <p14:creationId xmlns:p14="http://schemas.microsoft.com/office/powerpoint/2010/main" val="3012476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E3460-D0A3-45D7-86F1-4977ED041C6D}"/>
              </a:ext>
            </a:extLst>
          </p:cNvPr>
          <p:cNvSpPr>
            <a:spLocks noGrp="1"/>
          </p:cNvSpPr>
          <p:nvPr>
            <p:ph type="title"/>
          </p:nvPr>
        </p:nvSpPr>
        <p:spPr>
          <a:xfrm>
            <a:off x="628650" y="538481"/>
            <a:ext cx="6503897" cy="802714"/>
          </a:xfrm>
        </p:spPr>
        <p:txBody>
          <a:bodyPr anchor="t"/>
          <a:lstStyle/>
          <a:p>
            <a:r>
              <a:rPr lang="en-AU" dirty="0"/>
              <a:t>Scope of the Presentation</a:t>
            </a:r>
          </a:p>
        </p:txBody>
      </p:sp>
      <p:sp>
        <p:nvSpPr>
          <p:cNvPr id="4" name="Date Placeholder 3">
            <a:extLst>
              <a:ext uri="{FF2B5EF4-FFF2-40B4-BE49-F238E27FC236}">
                <a16:creationId xmlns:a16="http://schemas.microsoft.com/office/drawing/2014/main" id="{4B179A4D-4C3E-48E5-B013-2DE0C6E8E655}"/>
              </a:ext>
            </a:extLst>
          </p:cNvPr>
          <p:cNvSpPr>
            <a:spLocks noGrp="1"/>
          </p:cNvSpPr>
          <p:nvPr>
            <p:ph type="dt" sz="half" idx="10"/>
          </p:nvPr>
        </p:nvSpPr>
        <p:spPr>
          <a:xfrm>
            <a:off x="628650" y="6224333"/>
            <a:ext cx="2057400" cy="365125"/>
          </a:xfrm>
        </p:spPr>
        <p:txBody>
          <a:bodyPr/>
          <a:lstStyle/>
          <a:p>
            <a:fld id="{128BA0C4-869C-40BF-9A07-9F9664872DC4}" type="datetime4">
              <a:rPr lang="en-AU" smtClean="0"/>
              <a:pPr/>
              <a:t>14 October 2022</a:t>
            </a:fld>
            <a:endParaRPr lang="en-AU"/>
          </a:p>
        </p:txBody>
      </p:sp>
      <p:sp>
        <p:nvSpPr>
          <p:cNvPr id="5" name="Footer Placeholder 4">
            <a:extLst>
              <a:ext uri="{FF2B5EF4-FFF2-40B4-BE49-F238E27FC236}">
                <a16:creationId xmlns:a16="http://schemas.microsoft.com/office/drawing/2014/main" id="{31FD3CFC-C63B-4C7C-89BF-ECC86628F969}"/>
              </a:ext>
            </a:extLst>
          </p:cNvPr>
          <p:cNvSpPr>
            <a:spLocks noGrp="1"/>
          </p:cNvSpPr>
          <p:nvPr>
            <p:ph type="ftr" sz="quarter" idx="11"/>
          </p:nvPr>
        </p:nvSpPr>
        <p:spPr>
          <a:xfrm>
            <a:off x="3028950" y="6224333"/>
            <a:ext cx="3086100" cy="365125"/>
          </a:xfrm>
        </p:spPr>
        <p:txBody>
          <a:bodyPr/>
          <a:lstStyle/>
          <a:p>
            <a:r>
              <a:rPr lang="en-AU"/>
              <a:t>Clarence Valley Council</a:t>
            </a:r>
          </a:p>
        </p:txBody>
      </p:sp>
      <p:sp>
        <p:nvSpPr>
          <p:cNvPr id="6" name="Slide Number Placeholder 5">
            <a:extLst>
              <a:ext uri="{FF2B5EF4-FFF2-40B4-BE49-F238E27FC236}">
                <a16:creationId xmlns:a16="http://schemas.microsoft.com/office/drawing/2014/main" id="{ABE59478-5197-40D3-A443-3A26DA5207CF}"/>
              </a:ext>
            </a:extLst>
          </p:cNvPr>
          <p:cNvSpPr>
            <a:spLocks noGrp="1"/>
          </p:cNvSpPr>
          <p:nvPr>
            <p:ph type="sldNum" sz="quarter" idx="12"/>
          </p:nvPr>
        </p:nvSpPr>
        <p:spPr>
          <a:xfrm>
            <a:off x="6457950" y="6224332"/>
            <a:ext cx="2057400" cy="365125"/>
          </a:xfrm>
        </p:spPr>
        <p:txBody>
          <a:bodyPr/>
          <a:lstStyle/>
          <a:p>
            <a:fld id="{284A07E2-E97A-42E4-8313-125419E51080}" type="slidenum">
              <a:rPr lang="en-AU" smtClean="0"/>
              <a:pPr/>
              <a:t>4</a:t>
            </a:fld>
            <a:endParaRPr lang="en-AU"/>
          </a:p>
        </p:txBody>
      </p:sp>
      <p:sp>
        <p:nvSpPr>
          <p:cNvPr id="9" name="TextBox 8">
            <a:extLst>
              <a:ext uri="{FF2B5EF4-FFF2-40B4-BE49-F238E27FC236}">
                <a16:creationId xmlns:a16="http://schemas.microsoft.com/office/drawing/2014/main" id="{5F1EEA15-C889-4DF8-B5C2-5FD97A01DA4E}"/>
              </a:ext>
            </a:extLst>
          </p:cNvPr>
          <p:cNvSpPr txBox="1"/>
          <p:nvPr/>
        </p:nvSpPr>
        <p:spPr>
          <a:xfrm>
            <a:off x="433953" y="1208867"/>
            <a:ext cx="7702657" cy="1569660"/>
          </a:xfrm>
          <a:prstGeom prst="rect">
            <a:avLst/>
          </a:prstGeom>
          <a:noFill/>
        </p:spPr>
        <p:txBody>
          <a:bodyPr wrap="square" rtlCol="0">
            <a:spAutoFit/>
          </a:bodyPr>
          <a:lstStyle/>
          <a:p>
            <a:pPr marL="285750" indent="-285750">
              <a:buFont typeface="Arial" panose="020B0604020202020204" pitchFamily="34" charset="0"/>
              <a:buChar char="•"/>
            </a:pPr>
            <a:r>
              <a:rPr lang="en-AU" sz="2400" dirty="0"/>
              <a:t>Structure of Communication &amp; Industry Engagement (CIE) section.</a:t>
            </a:r>
          </a:p>
          <a:p>
            <a:pPr marL="285750" indent="-285750">
              <a:buFont typeface="Arial" panose="020B0604020202020204" pitchFamily="34" charset="0"/>
              <a:buChar char="•"/>
            </a:pPr>
            <a:r>
              <a:rPr lang="en-AU" sz="2400" dirty="0"/>
              <a:t>Background and Strategies.</a:t>
            </a:r>
          </a:p>
          <a:p>
            <a:endParaRPr lang="en-AU" sz="2400" dirty="0"/>
          </a:p>
        </p:txBody>
      </p:sp>
    </p:spTree>
    <p:extLst>
      <p:ext uri="{BB962C8B-B14F-4D97-AF65-F5344CB8AC3E}">
        <p14:creationId xmlns:p14="http://schemas.microsoft.com/office/powerpoint/2010/main" val="1396718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E3460-D0A3-45D7-86F1-4977ED041C6D}"/>
              </a:ext>
            </a:extLst>
          </p:cNvPr>
          <p:cNvSpPr>
            <a:spLocks noGrp="1"/>
          </p:cNvSpPr>
          <p:nvPr>
            <p:ph type="title"/>
          </p:nvPr>
        </p:nvSpPr>
        <p:spPr>
          <a:xfrm>
            <a:off x="628650" y="538481"/>
            <a:ext cx="6503897" cy="802714"/>
          </a:xfrm>
        </p:spPr>
        <p:txBody>
          <a:bodyPr anchor="t"/>
          <a:lstStyle/>
          <a:p>
            <a:r>
              <a:rPr lang="en-AU" dirty="0"/>
              <a:t>Communications and Industry Engagement section</a:t>
            </a:r>
          </a:p>
        </p:txBody>
      </p:sp>
      <p:sp>
        <p:nvSpPr>
          <p:cNvPr id="3" name="Content Placeholder 2">
            <a:extLst>
              <a:ext uri="{FF2B5EF4-FFF2-40B4-BE49-F238E27FC236}">
                <a16:creationId xmlns:a16="http://schemas.microsoft.com/office/drawing/2014/main" id="{63C98420-8835-45D2-9582-8B6560FED2F4}"/>
              </a:ext>
            </a:extLst>
          </p:cNvPr>
          <p:cNvSpPr>
            <a:spLocks noGrp="1"/>
          </p:cNvSpPr>
          <p:nvPr>
            <p:ph idx="1"/>
          </p:nvPr>
        </p:nvSpPr>
        <p:spPr>
          <a:xfrm>
            <a:off x="628650" y="1341439"/>
            <a:ext cx="7970066" cy="4614862"/>
          </a:xfrm>
        </p:spPr>
        <p:txBody>
          <a:bodyPr/>
          <a:lstStyle/>
          <a:p>
            <a:pPr>
              <a:buNone/>
            </a:pPr>
            <a:endParaRPr lang="en-AU" dirty="0"/>
          </a:p>
          <a:p>
            <a:pPr marL="285750" indent="-285750">
              <a:buFont typeface="Wingdings" panose="05000000000000000000" pitchFamily="2" charset="2"/>
              <a:buChar char="§"/>
            </a:pPr>
            <a:endParaRPr lang="en-AU" dirty="0"/>
          </a:p>
          <a:p>
            <a:pPr marL="285750" indent="-285750">
              <a:buFont typeface="Wingdings" panose="05000000000000000000" pitchFamily="2" charset="2"/>
              <a:buChar char="§"/>
            </a:pPr>
            <a:endParaRPr lang="en-AU" dirty="0"/>
          </a:p>
          <a:p>
            <a:endParaRPr lang="en-AU" dirty="0"/>
          </a:p>
          <a:p>
            <a:endParaRPr lang="en-AU" dirty="0"/>
          </a:p>
        </p:txBody>
      </p:sp>
      <p:sp>
        <p:nvSpPr>
          <p:cNvPr id="4" name="Date Placeholder 3">
            <a:extLst>
              <a:ext uri="{FF2B5EF4-FFF2-40B4-BE49-F238E27FC236}">
                <a16:creationId xmlns:a16="http://schemas.microsoft.com/office/drawing/2014/main" id="{4B179A4D-4C3E-48E5-B013-2DE0C6E8E655}"/>
              </a:ext>
            </a:extLst>
          </p:cNvPr>
          <p:cNvSpPr>
            <a:spLocks noGrp="1"/>
          </p:cNvSpPr>
          <p:nvPr>
            <p:ph type="dt" sz="half" idx="10"/>
          </p:nvPr>
        </p:nvSpPr>
        <p:spPr>
          <a:xfrm>
            <a:off x="628650" y="6224333"/>
            <a:ext cx="2057400" cy="365125"/>
          </a:xfrm>
        </p:spPr>
        <p:txBody>
          <a:bodyPr/>
          <a:lstStyle/>
          <a:p>
            <a:fld id="{128BA0C4-869C-40BF-9A07-9F9664872DC4}" type="datetime4">
              <a:rPr lang="en-AU" smtClean="0"/>
              <a:pPr/>
              <a:t>14 October 2022</a:t>
            </a:fld>
            <a:endParaRPr lang="en-AU"/>
          </a:p>
        </p:txBody>
      </p:sp>
      <p:sp>
        <p:nvSpPr>
          <p:cNvPr id="5" name="Footer Placeholder 4">
            <a:extLst>
              <a:ext uri="{FF2B5EF4-FFF2-40B4-BE49-F238E27FC236}">
                <a16:creationId xmlns:a16="http://schemas.microsoft.com/office/drawing/2014/main" id="{31FD3CFC-C63B-4C7C-89BF-ECC86628F969}"/>
              </a:ext>
            </a:extLst>
          </p:cNvPr>
          <p:cNvSpPr>
            <a:spLocks noGrp="1"/>
          </p:cNvSpPr>
          <p:nvPr>
            <p:ph type="ftr" sz="quarter" idx="11"/>
          </p:nvPr>
        </p:nvSpPr>
        <p:spPr>
          <a:xfrm>
            <a:off x="3028950" y="6224333"/>
            <a:ext cx="3086100" cy="365125"/>
          </a:xfrm>
        </p:spPr>
        <p:txBody>
          <a:bodyPr/>
          <a:lstStyle/>
          <a:p>
            <a:r>
              <a:rPr lang="en-AU"/>
              <a:t>Clarence Valley Council</a:t>
            </a:r>
          </a:p>
        </p:txBody>
      </p:sp>
      <p:sp>
        <p:nvSpPr>
          <p:cNvPr id="6" name="Slide Number Placeholder 5">
            <a:extLst>
              <a:ext uri="{FF2B5EF4-FFF2-40B4-BE49-F238E27FC236}">
                <a16:creationId xmlns:a16="http://schemas.microsoft.com/office/drawing/2014/main" id="{ABE59478-5197-40D3-A443-3A26DA5207CF}"/>
              </a:ext>
            </a:extLst>
          </p:cNvPr>
          <p:cNvSpPr>
            <a:spLocks noGrp="1"/>
          </p:cNvSpPr>
          <p:nvPr>
            <p:ph type="sldNum" sz="quarter" idx="12"/>
          </p:nvPr>
        </p:nvSpPr>
        <p:spPr>
          <a:xfrm>
            <a:off x="6457950" y="6224332"/>
            <a:ext cx="2057400" cy="365125"/>
          </a:xfrm>
        </p:spPr>
        <p:txBody>
          <a:bodyPr/>
          <a:lstStyle/>
          <a:p>
            <a:fld id="{284A07E2-E97A-42E4-8313-125419E51080}" type="slidenum">
              <a:rPr lang="en-AU" smtClean="0"/>
              <a:pPr/>
              <a:t>5</a:t>
            </a:fld>
            <a:endParaRPr lang="en-AU"/>
          </a:p>
        </p:txBody>
      </p:sp>
      <p:pic>
        <p:nvPicPr>
          <p:cNvPr id="10" name="Picture 9" descr="Diagram&#10;&#10;Description automatically generated">
            <a:extLst>
              <a:ext uri="{FF2B5EF4-FFF2-40B4-BE49-F238E27FC236}">
                <a16:creationId xmlns:a16="http://schemas.microsoft.com/office/drawing/2014/main" id="{13EB11BB-EEE1-4489-B391-29959DFFFB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0090" y="1272656"/>
            <a:ext cx="4488490" cy="4951676"/>
          </a:xfrm>
          <a:prstGeom prst="rect">
            <a:avLst/>
          </a:prstGeom>
        </p:spPr>
      </p:pic>
      <p:sp>
        <p:nvSpPr>
          <p:cNvPr id="7" name="Rectangle 6">
            <a:extLst>
              <a:ext uri="{FF2B5EF4-FFF2-40B4-BE49-F238E27FC236}">
                <a16:creationId xmlns:a16="http://schemas.microsoft.com/office/drawing/2014/main" id="{DD2ECAB5-82AE-4D8B-83A0-C5140443765A}"/>
              </a:ext>
            </a:extLst>
          </p:cNvPr>
          <p:cNvSpPr/>
          <p:nvPr/>
        </p:nvSpPr>
        <p:spPr>
          <a:xfrm>
            <a:off x="3683000" y="2247900"/>
            <a:ext cx="1092200" cy="12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a:extLst>
              <a:ext uri="{FF2B5EF4-FFF2-40B4-BE49-F238E27FC236}">
                <a16:creationId xmlns:a16="http://schemas.microsoft.com/office/drawing/2014/main" id="{96C13C51-2804-4904-92F7-0DD293EC161A}"/>
              </a:ext>
            </a:extLst>
          </p:cNvPr>
          <p:cNvPicPr>
            <a:picLocks noChangeAspect="1"/>
          </p:cNvPicPr>
          <p:nvPr/>
        </p:nvPicPr>
        <p:blipFill>
          <a:blip r:embed="rId3"/>
          <a:stretch>
            <a:fillRect/>
          </a:stretch>
        </p:blipFill>
        <p:spPr>
          <a:xfrm>
            <a:off x="2713626" y="3465771"/>
            <a:ext cx="1103472" cy="140220"/>
          </a:xfrm>
          <a:prstGeom prst="rect">
            <a:avLst/>
          </a:prstGeom>
        </p:spPr>
      </p:pic>
      <p:pic>
        <p:nvPicPr>
          <p:cNvPr id="9" name="Picture 8">
            <a:extLst>
              <a:ext uri="{FF2B5EF4-FFF2-40B4-BE49-F238E27FC236}">
                <a16:creationId xmlns:a16="http://schemas.microsoft.com/office/drawing/2014/main" id="{D9A16089-1C0E-4B5A-9B58-7761EC5D7F08}"/>
              </a:ext>
            </a:extLst>
          </p:cNvPr>
          <p:cNvPicPr>
            <a:picLocks noChangeAspect="1"/>
          </p:cNvPicPr>
          <p:nvPr/>
        </p:nvPicPr>
        <p:blipFill>
          <a:blip r:embed="rId3"/>
          <a:stretch>
            <a:fillRect/>
          </a:stretch>
        </p:blipFill>
        <p:spPr>
          <a:xfrm>
            <a:off x="4562883" y="3489842"/>
            <a:ext cx="1103472" cy="140220"/>
          </a:xfrm>
          <a:prstGeom prst="rect">
            <a:avLst/>
          </a:prstGeom>
        </p:spPr>
      </p:pic>
      <p:pic>
        <p:nvPicPr>
          <p:cNvPr id="11" name="Picture 10">
            <a:extLst>
              <a:ext uri="{FF2B5EF4-FFF2-40B4-BE49-F238E27FC236}">
                <a16:creationId xmlns:a16="http://schemas.microsoft.com/office/drawing/2014/main" id="{D14EB544-6DC5-43B3-B476-2024A67F109E}"/>
              </a:ext>
            </a:extLst>
          </p:cNvPr>
          <p:cNvPicPr>
            <a:picLocks noChangeAspect="1"/>
          </p:cNvPicPr>
          <p:nvPr/>
        </p:nvPicPr>
        <p:blipFill>
          <a:blip r:embed="rId3"/>
          <a:stretch>
            <a:fillRect/>
          </a:stretch>
        </p:blipFill>
        <p:spPr>
          <a:xfrm>
            <a:off x="4413964" y="4453192"/>
            <a:ext cx="1103472" cy="410907"/>
          </a:xfrm>
          <a:prstGeom prst="rect">
            <a:avLst/>
          </a:prstGeom>
        </p:spPr>
      </p:pic>
      <p:pic>
        <p:nvPicPr>
          <p:cNvPr id="12" name="Picture 11">
            <a:extLst>
              <a:ext uri="{FF2B5EF4-FFF2-40B4-BE49-F238E27FC236}">
                <a16:creationId xmlns:a16="http://schemas.microsoft.com/office/drawing/2014/main" id="{A6A2A523-B34F-48A5-A8F6-5405EDCF67A5}"/>
              </a:ext>
            </a:extLst>
          </p:cNvPr>
          <p:cNvPicPr>
            <a:picLocks noChangeAspect="1"/>
          </p:cNvPicPr>
          <p:nvPr/>
        </p:nvPicPr>
        <p:blipFill>
          <a:blip r:embed="rId3"/>
          <a:stretch>
            <a:fillRect/>
          </a:stretch>
        </p:blipFill>
        <p:spPr>
          <a:xfrm>
            <a:off x="2777126" y="5219991"/>
            <a:ext cx="1103472" cy="140220"/>
          </a:xfrm>
          <a:prstGeom prst="rect">
            <a:avLst/>
          </a:prstGeom>
        </p:spPr>
      </p:pic>
      <p:pic>
        <p:nvPicPr>
          <p:cNvPr id="13" name="Picture 12">
            <a:extLst>
              <a:ext uri="{FF2B5EF4-FFF2-40B4-BE49-F238E27FC236}">
                <a16:creationId xmlns:a16="http://schemas.microsoft.com/office/drawing/2014/main" id="{739F2625-A194-4CF8-8468-53997D55C284}"/>
              </a:ext>
            </a:extLst>
          </p:cNvPr>
          <p:cNvPicPr>
            <a:picLocks noChangeAspect="1"/>
          </p:cNvPicPr>
          <p:nvPr/>
        </p:nvPicPr>
        <p:blipFill>
          <a:blip r:embed="rId3"/>
          <a:stretch>
            <a:fillRect/>
          </a:stretch>
        </p:blipFill>
        <p:spPr>
          <a:xfrm>
            <a:off x="4477464" y="5642081"/>
            <a:ext cx="1103472" cy="140220"/>
          </a:xfrm>
          <a:prstGeom prst="rect">
            <a:avLst/>
          </a:prstGeom>
        </p:spPr>
      </p:pic>
      <p:pic>
        <p:nvPicPr>
          <p:cNvPr id="14" name="Picture 13">
            <a:extLst>
              <a:ext uri="{FF2B5EF4-FFF2-40B4-BE49-F238E27FC236}">
                <a16:creationId xmlns:a16="http://schemas.microsoft.com/office/drawing/2014/main" id="{CEA036A8-085C-4CAD-BF3C-73E963F84FB6}"/>
              </a:ext>
            </a:extLst>
          </p:cNvPr>
          <p:cNvPicPr>
            <a:picLocks noChangeAspect="1"/>
          </p:cNvPicPr>
          <p:nvPr/>
        </p:nvPicPr>
        <p:blipFill>
          <a:blip r:embed="rId3"/>
          <a:stretch>
            <a:fillRect/>
          </a:stretch>
        </p:blipFill>
        <p:spPr>
          <a:xfrm>
            <a:off x="2777126" y="4400034"/>
            <a:ext cx="1103472" cy="140220"/>
          </a:xfrm>
          <a:prstGeom prst="rect">
            <a:avLst/>
          </a:prstGeom>
        </p:spPr>
      </p:pic>
    </p:spTree>
    <p:extLst>
      <p:ext uri="{BB962C8B-B14F-4D97-AF65-F5344CB8AC3E}">
        <p14:creationId xmlns:p14="http://schemas.microsoft.com/office/powerpoint/2010/main" val="4017145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618BBB0-1BF1-4D1A-A618-367717E3D180}"/>
              </a:ext>
            </a:extLst>
          </p:cNvPr>
          <p:cNvSpPr>
            <a:spLocks noGrp="1"/>
          </p:cNvSpPr>
          <p:nvPr>
            <p:ph type="title"/>
          </p:nvPr>
        </p:nvSpPr>
        <p:spPr>
          <a:xfrm>
            <a:off x="628650" y="482601"/>
            <a:ext cx="6503897" cy="482600"/>
          </a:xfrm>
        </p:spPr>
        <p:txBody>
          <a:bodyPr/>
          <a:lstStyle/>
          <a:p>
            <a:r>
              <a:rPr lang="en-AU" dirty="0"/>
              <a:t>Industry Engagement Capability</a:t>
            </a:r>
          </a:p>
        </p:txBody>
      </p:sp>
      <p:sp>
        <p:nvSpPr>
          <p:cNvPr id="4" name="Date Placeholder 3">
            <a:extLst>
              <a:ext uri="{FF2B5EF4-FFF2-40B4-BE49-F238E27FC236}">
                <a16:creationId xmlns:a16="http://schemas.microsoft.com/office/drawing/2014/main" id="{623F693B-AE35-4C27-A892-AB52DEE963AC}"/>
              </a:ext>
            </a:extLst>
          </p:cNvPr>
          <p:cNvSpPr>
            <a:spLocks noGrp="1"/>
          </p:cNvSpPr>
          <p:nvPr>
            <p:ph type="dt" sz="half" idx="10"/>
          </p:nvPr>
        </p:nvSpPr>
        <p:spPr/>
        <p:txBody>
          <a:bodyPr/>
          <a:lstStyle/>
          <a:p>
            <a:fld id="{86B64C2D-FC66-4E44-8B35-7468CA7AA725}" type="datetime4">
              <a:rPr lang="en-AU" smtClean="0"/>
              <a:t>14 October 2022</a:t>
            </a:fld>
            <a:endParaRPr lang="en-AU"/>
          </a:p>
        </p:txBody>
      </p:sp>
      <p:sp>
        <p:nvSpPr>
          <p:cNvPr id="5" name="Footer Placeholder 4">
            <a:extLst>
              <a:ext uri="{FF2B5EF4-FFF2-40B4-BE49-F238E27FC236}">
                <a16:creationId xmlns:a16="http://schemas.microsoft.com/office/drawing/2014/main" id="{B41950BA-6843-4003-B234-B9434782D7F6}"/>
              </a:ext>
            </a:extLst>
          </p:cNvPr>
          <p:cNvSpPr>
            <a:spLocks noGrp="1"/>
          </p:cNvSpPr>
          <p:nvPr>
            <p:ph type="ftr" sz="quarter" idx="11"/>
          </p:nvPr>
        </p:nvSpPr>
        <p:spPr/>
        <p:txBody>
          <a:bodyPr/>
          <a:lstStyle/>
          <a:p>
            <a:r>
              <a:rPr lang="en-AU"/>
              <a:t>Clarence Valley Council</a:t>
            </a:r>
          </a:p>
        </p:txBody>
      </p:sp>
      <p:sp>
        <p:nvSpPr>
          <p:cNvPr id="6" name="Slide Number Placeholder 5">
            <a:extLst>
              <a:ext uri="{FF2B5EF4-FFF2-40B4-BE49-F238E27FC236}">
                <a16:creationId xmlns:a16="http://schemas.microsoft.com/office/drawing/2014/main" id="{F6BA0EEA-BCCB-4DF0-AA6B-9D3CEC4DB8A9}"/>
              </a:ext>
            </a:extLst>
          </p:cNvPr>
          <p:cNvSpPr>
            <a:spLocks noGrp="1"/>
          </p:cNvSpPr>
          <p:nvPr>
            <p:ph type="sldNum" sz="quarter" idx="12"/>
          </p:nvPr>
        </p:nvSpPr>
        <p:spPr/>
        <p:txBody>
          <a:bodyPr/>
          <a:lstStyle/>
          <a:p>
            <a:fld id="{284A07E2-E97A-42E4-8313-125419E51080}" type="slidenum">
              <a:rPr lang="en-AU" smtClean="0"/>
              <a:t>6</a:t>
            </a:fld>
            <a:endParaRPr lang="en-AU" dirty="0"/>
          </a:p>
        </p:txBody>
      </p:sp>
      <p:sp>
        <p:nvSpPr>
          <p:cNvPr id="2" name="TextBox 1">
            <a:extLst>
              <a:ext uri="{FF2B5EF4-FFF2-40B4-BE49-F238E27FC236}">
                <a16:creationId xmlns:a16="http://schemas.microsoft.com/office/drawing/2014/main" id="{4BBE8002-120B-4715-9F5C-B262A894AC5F}"/>
              </a:ext>
            </a:extLst>
          </p:cNvPr>
          <p:cNvSpPr txBox="1"/>
          <p:nvPr/>
        </p:nvSpPr>
        <p:spPr>
          <a:xfrm>
            <a:off x="561976" y="1200150"/>
            <a:ext cx="8039100" cy="5355312"/>
          </a:xfrm>
          <a:prstGeom prst="rect">
            <a:avLst/>
          </a:prstGeom>
          <a:noFill/>
        </p:spPr>
        <p:txBody>
          <a:bodyPr wrap="square" rtlCol="0">
            <a:spAutoFit/>
          </a:bodyPr>
          <a:lstStyle/>
          <a:p>
            <a:r>
              <a:rPr lang="en-AU" b="1" dirty="0">
                <a:solidFill>
                  <a:schemeClr val="tx2">
                    <a:lumMod val="75000"/>
                    <a:lumOff val="25000"/>
                  </a:schemeClr>
                </a:solidFill>
              </a:rPr>
              <a:t>Staffing</a:t>
            </a:r>
          </a:p>
          <a:p>
            <a:pPr marL="285750" indent="-285750">
              <a:buFont typeface="Arial" panose="020B0604020202020204" pitchFamily="34" charset="0"/>
              <a:buChar char="•"/>
            </a:pPr>
            <a:r>
              <a:rPr lang="en-AU" dirty="0"/>
              <a:t>The Industry Engagement section comprises of two staff.  One fulltime Industry Engagement Officer, who is also the supervisor of the Tourism Staff and the other a part time Event Development Officer </a:t>
            </a:r>
          </a:p>
          <a:p>
            <a:endParaRPr lang="en-AU" dirty="0"/>
          </a:p>
          <a:p>
            <a:pPr marL="285750" indent="-285750">
              <a:buFont typeface="Arial" panose="020B0604020202020204" pitchFamily="34" charset="0"/>
              <a:buChar char="•"/>
            </a:pPr>
            <a:r>
              <a:rPr lang="en-AU" dirty="0"/>
              <a:t>The Industry Engagement section report to the Coordinator Communications and Industry Engagement. These staff deliver:</a:t>
            </a:r>
          </a:p>
          <a:p>
            <a:pPr marL="742950" lvl="1" indent="-285750">
              <a:buFont typeface="Arial" panose="020B0604020202020204" pitchFamily="34" charset="0"/>
              <a:buChar char="•"/>
            </a:pPr>
            <a:r>
              <a:rPr lang="en-AU" dirty="0"/>
              <a:t>Event development and coordination,</a:t>
            </a:r>
          </a:p>
          <a:p>
            <a:pPr marL="742950" lvl="1" indent="-285750">
              <a:buFont typeface="Arial" panose="020B0604020202020204" pitchFamily="34" charset="0"/>
              <a:buChar char="•"/>
            </a:pPr>
            <a:r>
              <a:rPr lang="en-AU" dirty="0"/>
              <a:t>Coordinate event sponsorship,</a:t>
            </a:r>
          </a:p>
          <a:p>
            <a:pPr marL="742950" lvl="1" indent="-285750">
              <a:buFont typeface="Arial" panose="020B0604020202020204" pitchFamily="34" charset="0"/>
              <a:buChar char="•"/>
            </a:pPr>
            <a:r>
              <a:rPr lang="en-AU" dirty="0"/>
              <a:t>Sector coordination and engagement and with Other regional agencies.</a:t>
            </a:r>
          </a:p>
          <a:p>
            <a:pPr lvl="1"/>
            <a:endParaRPr lang="en-AU" b="1" dirty="0">
              <a:solidFill>
                <a:schemeClr val="tx2">
                  <a:lumMod val="75000"/>
                  <a:lumOff val="25000"/>
                </a:schemeClr>
              </a:solidFill>
            </a:endParaRPr>
          </a:p>
          <a:p>
            <a:r>
              <a:rPr lang="en-AU" b="1" dirty="0"/>
              <a:t>Annual Operating Budget FY 21/22 ($591,985) </a:t>
            </a:r>
          </a:p>
          <a:p>
            <a:pPr marL="285750" indent="-285750">
              <a:buFont typeface="Arial" panose="020B0604020202020204" pitchFamily="34" charset="0"/>
              <a:buChar char="•"/>
            </a:pPr>
            <a:r>
              <a:rPr lang="en-AU" dirty="0"/>
              <a:t>Wages - 		$290,660</a:t>
            </a:r>
          </a:p>
          <a:p>
            <a:pPr marL="285750" indent="-285750">
              <a:buFont typeface="Arial" panose="020B0604020202020204" pitchFamily="34" charset="0"/>
              <a:buChar char="•"/>
            </a:pPr>
            <a:r>
              <a:rPr lang="en-AU" dirty="0"/>
              <a:t>Operating - 	$301,325</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b="1" dirty="0">
              <a:solidFill>
                <a:schemeClr val="tx2">
                  <a:lumMod val="75000"/>
                  <a:lumOff val="25000"/>
                </a:schemeClr>
              </a:solidFill>
            </a:endParaRPr>
          </a:p>
          <a:p>
            <a:endParaRPr lang="en-AU" b="1" dirty="0"/>
          </a:p>
          <a:p>
            <a:r>
              <a:rPr lang="en-AU" b="1" dirty="0"/>
              <a:t>  </a:t>
            </a:r>
          </a:p>
        </p:txBody>
      </p:sp>
    </p:spTree>
    <p:extLst>
      <p:ext uri="{BB962C8B-B14F-4D97-AF65-F5344CB8AC3E}">
        <p14:creationId xmlns:p14="http://schemas.microsoft.com/office/powerpoint/2010/main" val="449280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618BBB0-1BF1-4D1A-A618-367717E3D180}"/>
              </a:ext>
            </a:extLst>
          </p:cNvPr>
          <p:cNvSpPr>
            <a:spLocks noGrp="1"/>
          </p:cNvSpPr>
          <p:nvPr>
            <p:ph type="title"/>
          </p:nvPr>
        </p:nvSpPr>
        <p:spPr>
          <a:xfrm>
            <a:off x="628650" y="268542"/>
            <a:ext cx="6503897" cy="931607"/>
          </a:xfrm>
        </p:spPr>
        <p:txBody>
          <a:bodyPr/>
          <a:lstStyle/>
          <a:p>
            <a:r>
              <a:rPr lang="en-AU" dirty="0"/>
              <a:t>Tourism Officer Capability</a:t>
            </a:r>
          </a:p>
        </p:txBody>
      </p:sp>
      <p:sp>
        <p:nvSpPr>
          <p:cNvPr id="4" name="Date Placeholder 3">
            <a:extLst>
              <a:ext uri="{FF2B5EF4-FFF2-40B4-BE49-F238E27FC236}">
                <a16:creationId xmlns:a16="http://schemas.microsoft.com/office/drawing/2014/main" id="{623F693B-AE35-4C27-A892-AB52DEE963AC}"/>
              </a:ext>
            </a:extLst>
          </p:cNvPr>
          <p:cNvSpPr>
            <a:spLocks noGrp="1"/>
          </p:cNvSpPr>
          <p:nvPr>
            <p:ph type="dt" sz="half" idx="10"/>
          </p:nvPr>
        </p:nvSpPr>
        <p:spPr/>
        <p:txBody>
          <a:bodyPr/>
          <a:lstStyle/>
          <a:p>
            <a:fld id="{86B64C2D-FC66-4E44-8B35-7468CA7AA725}" type="datetime4">
              <a:rPr lang="en-AU" smtClean="0"/>
              <a:t>14 October 2022</a:t>
            </a:fld>
            <a:endParaRPr lang="en-AU"/>
          </a:p>
        </p:txBody>
      </p:sp>
      <p:sp>
        <p:nvSpPr>
          <p:cNvPr id="5" name="Footer Placeholder 4">
            <a:extLst>
              <a:ext uri="{FF2B5EF4-FFF2-40B4-BE49-F238E27FC236}">
                <a16:creationId xmlns:a16="http://schemas.microsoft.com/office/drawing/2014/main" id="{B41950BA-6843-4003-B234-B9434782D7F6}"/>
              </a:ext>
            </a:extLst>
          </p:cNvPr>
          <p:cNvSpPr>
            <a:spLocks noGrp="1"/>
          </p:cNvSpPr>
          <p:nvPr>
            <p:ph type="ftr" sz="quarter" idx="11"/>
          </p:nvPr>
        </p:nvSpPr>
        <p:spPr/>
        <p:txBody>
          <a:bodyPr/>
          <a:lstStyle/>
          <a:p>
            <a:r>
              <a:rPr lang="en-AU"/>
              <a:t>Clarence Valley Council</a:t>
            </a:r>
          </a:p>
        </p:txBody>
      </p:sp>
      <p:sp>
        <p:nvSpPr>
          <p:cNvPr id="6" name="Slide Number Placeholder 5">
            <a:extLst>
              <a:ext uri="{FF2B5EF4-FFF2-40B4-BE49-F238E27FC236}">
                <a16:creationId xmlns:a16="http://schemas.microsoft.com/office/drawing/2014/main" id="{F6BA0EEA-BCCB-4DF0-AA6B-9D3CEC4DB8A9}"/>
              </a:ext>
            </a:extLst>
          </p:cNvPr>
          <p:cNvSpPr>
            <a:spLocks noGrp="1"/>
          </p:cNvSpPr>
          <p:nvPr>
            <p:ph type="sldNum" sz="quarter" idx="12"/>
          </p:nvPr>
        </p:nvSpPr>
        <p:spPr/>
        <p:txBody>
          <a:bodyPr/>
          <a:lstStyle/>
          <a:p>
            <a:fld id="{284A07E2-E97A-42E4-8313-125419E51080}" type="slidenum">
              <a:rPr lang="en-AU" smtClean="0"/>
              <a:t>7</a:t>
            </a:fld>
            <a:endParaRPr lang="en-AU" dirty="0"/>
          </a:p>
        </p:txBody>
      </p:sp>
      <p:sp>
        <p:nvSpPr>
          <p:cNvPr id="2" name="TextBox 1">
            <a:extLst>
              <a:ext uri="{FF2B5EF4-FFF2-40B4-BE49-F238E27FC236}">
                <a16:creationId xmlns:a16="http://schemas.microsoft.com/office/drawing/2014/main" id="{4BBE8002-120B-4715-9F5C-B262A894AC5F}"/>
              </a:ext>
            </a:extLst>
          </p:cNvPr>
          <p:cNvSpPr txBox="1"/>
          <p:nvPr/>
        </p:nvSpPr>
        <p:spPr>
          <a:xfrm>
            <a:off x="561976" y="1200150"/>
            <a:ext cx="8039100" cy="4247317"/>
          </a:xfrm>
          <a:prstGeom prst="rect">
            <a:avLst/>
          </a:prstGeom>
          <a:noFill/>
        </p:spPr>
        <p:txBody>
          <a:bodyPr wrap="square" rtlCol="0">
            <a:spAutoFit/>
          </a:bodyPr>
          <a:lstStyle/>
          <a:p>
            <a:r>
              <a:rPr lang="en-AU" b="1" dirty="0">
                <a:solidFill>
                  <a:schemeClr val="tx2">
                    <a:lumMod val="75000"/>
                    <a:lumOff val="25000"/>
                  </a:schemeClr>
                </a:solidFill>
              </a:rPr>
              <a:t>Staffing</a:t>
            </a:r>
          </a:p>
          <a:p>
            <a:pPr marL="285750" indent="-285750">
              <a:buFont typeface="Arial" panose="020B0604020202020204" pitchFamily="34" charset="0"/>
              <a:buChar char="•"/>
            </a:pPr>
            <a:r>
              <a:rPr lang="en-AU" dirty="0"/>
              <a:t>The tourism section is part of the Communications and Industry Engagement Team.</a:t>
            </a:r>
          </a:p>
          <a:p>
            <a:endParaRPr lang="en-AU" dirty="0"/>
          </a:p>
          <a:p>
            <a:pPr marL="285750" indent="-285750">
              <a:buFont typeface="Arial" panose="020B0604020202020204" pitchFamily="34" charset="0"/>
              <a:buChar char="•"/>
            </a:pPr>
            <a:r>
              <a:rPr lang="en-AU" dirty="0"/>
              <a:t>The tourism section comprises of three part-time (0.63 FTEW) staff who deliver:</a:t>
            </a:r>
          </a:p>
          <a:p>
            <a:pPr marL="742950" lvl="1" indent="-285750">
              <a:buFont typeface="Arial" panose="020B0604020202020204" pitchFamily="34" charset="0"/>
              <a:buChar char="•"/>
            </a:pPr>
            <a:r>
              <a:rPr lang="en-AU" dirty="0"/>
              <a:t>The accredited Visitor Information Centre services,</a:t>
            </a:r>
          </a:p>
          <a:p>
            <a:pPr marL="742950" lvl="1" indent="-285750">
              <a:buFont typeface="Arial" panose="020B0604020202020204" pitchFamily="34" charset="0"/>
              <a:buChar char="•"/>
            </a:pPr>
            <a:r>
              <a:rPr lang="en-AU" dirty="0"/>
              <a:t>All the online marketing and social media, and</a:t>
            </a:r>
          </a:p>
          <a:p>
            <a:pPr marL="742950" lvl="1" indent="-285750">
              <a:buFont typeface="Arial" panose="020B0604020202020204" pitchFamily="34" charset="0"/>
              <a:buChar char="•"/>
            </a:pPr>
            <a:r>
              <a:rPr lang="en-AU" dirty="0"/>
              <a:t>Sector coordination and engagement.</a:t>
            </a:r>
          </a:p>
          <a:p>
            <a:pPr marL="742950" lvl="1" indent="-285750">
              <a:buFont typeface="Arial" panose="020B0604020202020204" pitchFamily="34" charset="0"/>
              <a:buChar char="•"/>
            </a:pPr>
            <a:r>
              <a:rPr lang="en-AU" dirty="0"/>
              <a:t>Provide administration support to information hubs and operators.</a:t>
            </a:r>
          </a:p>
          <a:p>
            <a:pPr lvl="1"/>
            <a:endParaRPr lang="en-AU" b="1" dirty="0">
              <a:solidFill>
                <a:schemeClr val="tx2">
                  <a:lumMod val="75000"/>
                  <a:lumOff val="25000"/>
                </a:schemeClr>
              </a:solidFill>
            </a:endParaRPr>
          </a:p>
          <a:p>
            <a:r>
              <a:rPr lang="en-AU" b="1" dirty="0"/>
              <a:t>Annual Operating Budget FY 21/22 ($273,487) </a:t>
            </a:r>
          </a:p>
          <a:p>
            <a:pPr marL="285750" indent="-285750">
              <a:buFont typeface="Arial" panose="020B0604020202020204" pitchFamily="34" charset="0"/>
              <a:buChar char="•"/>
            </a:pPr>
            <a:r>
              <a:rPr lang="en-AU" dirty="0"/>
              <a:t>Operating - $216,287 (wages $ 126,372)</a:t>
            </a:r>
          </a:p>
          <a:p>
            <a:pPr marL="285750" indent="-285750">
              <a:buFont typeface="Arial" panose="020B0604020202020204" pitchFamily="34" charset="0"/>
              <a:buChar char="•"/>
            </a:pPr>
            <a:r>
              <a:rPr lang="en-AU" dirty="0"/>
              <a:t>Marketing - $57,200</a:t>
            </a:r>
          </a:p>
          <a:p>
            <a:endParaRPr lang="en-AU" dirty="0"/>
          </a:p>
        </p:txBody>
      </p:sp>
    </p:spTree>
    <p:extLst>
      <p:ext uri="{BB962C8B-B14F-4D97-AF65-F5344CB8AC3E}">
        <p14:creationId xmlns:p14="http://schemas.microsoft.com/office/powerpoint/2010/main" val="2697782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BBBBC3E-8507-B88B-0AA4-0D8FAFD1CD57}"/>
              </a:ext>
            </a:extLst>
          </p:cNvPr>
          <p:cNvSpPr>
            <a:spLocks noGrp="1"/>
          </p:cNvSpPr>
          <p:nvPr>
            <p:ph type="title"/>
          </p:nvPr>
        </p:nvSpPr>
        <p:spPr>
          <a:xfrm>
            <a:off x="628650" y="538481"/>
            <a:ext cx="6503897" cy="422943"/>
          </a:xfrm>
        </p:spPr>
        <p:txBody>
          <a:bodyPr/>
          <a:lstStyle/>
          <a:p>
            <a:r>
              <a:rPr lang="en-US" dirty="0"/>
              <a:t>Background and strategies </a:t>
            </a:r>
          </a:p>
        </p:txBody>
      </p:sp>
      <p:pic>
        <p:nvPicPr>
          <p:cNvPr id="12" name="Content Placeholder 11" descr="A picture containing text&#10;&#10;Description automatically generated">
            <a:extLst>
              <a:ext uri="{FF2B5EF4-FFF2-40B4-BE49-F238E27FC236}">
                <a16:creationId xmlns:a16="http://schemas.microsoft.com/office/drawing/2014/main" id="{76CA14B4-057E-43CA-BE77-4C8FFAD3883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36533" y="3277129"/>
            <a:ext cx="1678817" cy="2567432"/>
          </a:xfrm>
        </p:spPr>
      </p:pic>
      <p:sp>
        <p:nvSpPr>
          <p:cNvPr id="4" name="Date Placeholder 3">
            <a:extLst>
              <a:ext uri="{FF2B5EF4-FFF2-40B4-BE49-F238E27FC236}">
                <a16:creationId xmlns:a16="http://schemas.microsoft.com/office/drawing/2014/main" id="{8F74632F-CCF4-47AC-BEA8-E7ECC63FA7F0}"/>
              </a:ext>
            </a:extLst>
          </p:cNvPr>
          <p:cNvSpPr>
            <a:spLocks noGrp="1"/>
          </p:cNvSpPr>
          <p:nvPr>
            <p:ph type="dt" sz="half" idx="10"/>
          </p:nvPr>
        </p:nvSpPr>
        <p:spPr>
          <a:xfrm>
            <a:off x="628650" y="6224333"/>
            <a:ext cx="2057400" cy="365125"/>
          </a:xfrm>
        </p:spPr>
        <p:txBody>
          <a:bodyPr anchor="ctr">
            <a:normAutofit/>
          </a:bodyPr>
          <a:lstStyle/>
          <a:p>
            <a:fld id="{86B64C2D-FC66-4E44-8B35-7468CA7AA725}" type="datetime4">
              <a:rPr lang="en-AU" smtClean="0"/>
              <a:t>14 October 2022</a:t>
            </a:fld>
            <a:endParaRPr lang="en-AU"/>
          </a:p>
        </p:txBody>
      </p:sp>
      <p:sp>
        <p:nvSpPr>
          <p:cNvPr id="5" name="Footer Placeholder 4">
            <a:extLst>
              <a:ext uri="{FF2B5EF4-FFF2-40B4-BE49-F238E27FC236}">
                <a16:creationId xmlns:a16="http://schemas.microsoft.com/office/drawing/2014/main" id="{65101999-7D45-4A75-A6E7-A9C767A99037}"/>
              </a:ext>
            </a:extLst>
          </p:cNvPr>
          <p:cNvSpPr>
            <a:spLocks noGrp="1"/>
          </p:cNvSpPr>
          <p:nvPr>
            <p:ph type="ftr" sz="quarter" idx="11"/>
          </p:nvPr>
        </p:nvSpPr>
        <p:spPr>
          <a:xfrm>
            <a:off x="3028950" y="6224333"/>
            <a:ext cx="3086100" cy="365125"/>
          </a:xfrm>
        </p:spPr>
        <p:txBody>
          <a:bodyPr anchor="ctr">
            <a:normAutofit/>
          </a:bodyPr>
          <a:lstStyle/>
          <a:p>
            <a:r>
              <a:rPr lang="en-AU"/>
              <a:t>Clarence Valley Council</a:t>
            </a:r>
          </a:p>
        </p:txBody>
      </p:sp>
      <p:sp>
        <p:nvSpPr>
          <p:cNvPr id="6" name="Slide Number Placeholder 5">
            <a:extLst>
              <a:ext uri="{FF2B5EF4-FFF2-40B4-BE49-F238E27FC236}">
                <a16:creationId xmlns:a16="http://schemas.microsoft.com/office/drawing/2014/main" id="{41D60B0B-425D-460F-BEE2-7836E87A75CA}"/>
              </a:ext>
            </a:extLst>
          </p:cNvPr>
          <p:cNvSpPr>
            <a:spLocks noGrp="1"/>
          </p:cNvSpPr>
          <p:nvPr>
            <p:ph type="sldNum" sz="quarter" idx="12"/>
          </p:nvPr>
        </p:nvSpPr>
        <p:spPr>
          <a:xfrm>
            <a:off x="6457950" y="6224332"/>
            <a:ext cx="2057400" cy="365125"/>
          </a:xfrm>
        </p:spPr>
        <p:txBody>
          <a:bodyPr anchor="ctr">
            <a:normAutofit/>
          </a:bodyPr>
          <a:lstStyle/>
          <a:p>
            <a:fld id="{284A07E2-E97A-42E4-8313-125419E51080}" type="slidenum">
              <a:rPr lang="en-AU" smtClean="0"/>
              <a:t>8</a:t>
            </a:fld>
            <a:endParaRPr lang="en-AU" dirty="0"/>
          </a:p>
        </p:txBody>
      </p:sp>
      <p:pic>
        <p:nvPicPr>
          <p:cNvPr id="14" name="Picture 13" descr="A picture containing text, sky, screenshot&#10;&#10;Description automatically generated">
            <a:extLst>
              <a:ext uri="{FF2B5EF4-FFF2-40B4-BE49-F238E27FC236}">
                <a16:creationId xmlns:a16="http://schemas.microsoft.com/office/drawing/2014/main" id="{19525316-05DB-4EAF-A277-8CD7CBB4D7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2547" y="1341195"/>
            <a:ext cx="2820783" cy="1862563"/>
          </a:xfrm>
          <a:prstGeom prst="rect">
            <a:avLst/>
          </a:prstGeom>
        </p:spPr>
      </p:pic>
      <p:sp>
        <p:nvSpPr>
          <p:cNvPr id="16" name="TextBox 15">
            <a:extLst>
              <a:ext uri="{FF2B5EF4-FFF2-40B4-BE49-F238E27FC236}">
                <a16:creationId xmlns:a16="http://schemas.microsoft.com/office/drawing/2014/main" id="{36E41D53-D3C9-4FD1-A885-F65E3DCB9709}"/>
              </a:ext>
            </a:extLst>
          </p:cNvPr>
          <p:cNvSpPr txBox="1"/>
          <p:nvPr/>
        </p:nvSpPr>
        <p:spPr>
          <a:xfrm>
            <a:off x="628650" y="1543574"/>
            <a:ext cx="5486400" cy="4401205"/>
          </a:xfrm>
          <a:prstGeom prst="rect">
            <a:avLst/>
          </a:prstGeom>
          <a:noFill/>
        </p:spPr>
        <p:txBody>
          <a:bodyPr wrap="square" rtlCol="0">
            <a:spAutoFit/>
          </a:bodyPr>
          <a:lstStyle/>
          <a:p>
            <a:r>
              <a:rPr lang="en-AU" dirty="0"/>
              <a:t>The Clarence River Master Plan, 2009</a:t>
            </a:r>
          </a:p>
          <a:p>
            <a:endParaRPr lang="en-AU" dirty="0"/>
          </a:p>
          <a:p>
            <a:r>
              <a:rPr lang="en-AU" dirty="0"/>
              <a:t>The Clarence –River Way Master Plan II, 2021</a:t>
            </a:r>
          </a:p>
          <a:p>
            <a:pPr marL="285750" indent="-285750">
              <a:buFont typeface="Arial" panose="020B0604020202020204" pitchFamily="34" charset="0"/>
              <a:buChar char="•"/>
            </a:pPr>
            <a:r>
              <a:rPr lang="en-AU" dirty="0"/>
              <a:t>Adopted by Council Aug 2021</a:t>
            </a:r>
          </a:p>
          <a:p>
            <a:pPr marL="285750" indent="-285750">
              <a:buFont typeface="Arial" panose="020B0604020202020204" pitchFamily="34" charset="0"/>
              <a:buChar char="•"/>
            </a:pPr>
            <a:r>
              <a:rPr lang="en-AU" dirty="0"/>
              <a:t>Strategic action plan to guide tourism and investment out to 2031.</a:t>
            </a:r>
          </a:p>
          <a:p>
            <a:endParaRPr lang="en-AU" dirty="0"/>
          </a:p>
          <a:p>
            <a:r>
              <a:rPr lang="en-AU" dirty="0"/>
              <a:t>Clarence Valley Tourism Service Review, 2013</a:t>
            </a:r>
          </a:p>
          <a:p>
            <a:endParaRPr lang="en-AU" dirty="0"/>
          </a:p>
          <a:p>
            <a:r>
              <a:rPr lang="en-AU" dirty="0"/>
              <a:t>Clarence Valley Tourism Brand Review and Brand Guidelines (Destination Marketing Store 2014-15)</a:t>
            </a:r>
          </a:p>
          <a:p>
            <a:endParaRPr lang="en-AU" dirty="0"/>
          </a:p>
          <a:p>
            <a:r>
              <a:rPr lang="en-AU" dirty="0"/>
              <a:t>Clarence Valley Tourism Industry Development and marketing Strategy, 2016</a:t>
            </a:r>
          </a:p>
          <a:p>
            <a:endParaRPr lang="en-AU" sz="1000" dirty="0"/>
          </a:p>
          <a:p>
            <a:endParaRPr lang="en-AU" dirty="0"/>
          </a:p>
        </p:txBody>
      </p:sp>
    </p:spTree>
    <p:extLst>
      <p:ext uri="{BB962C8B-B14F-4D97-AF65-F5344CB8AC3E}">
        <p14:creationId xmlns:p14="http://schemas.microsoft.com/office/powerpoint/2010/main" val="3913295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1F5D4E6-0924-4CE5-8465-F0A28158B63B}"/>
              </a:ext>
            </a:extLst>
          </p:cNvPr>
          <p:cNvSpPr>
            <a:spLocks noGrp="1"/>
          </p:cNvSpPr>
          <p:nvPr>
            <p:ph type="dt" sz="half" idx="10"/>
          </p:nvPr>
        </p:nvSpPr>
        <p:spPr/>
        <p:txBody>
          <a:bodyPr/>
          <a:lstStyle/>
          <a:p>
            <a:fld id="{86B64C2D-FC66-4E44-8B35-7468CA7AA725}" type="datetime4">
              <a:rPr lang="en-AU" smtClean="0"/>
              <a:t>14 October 2022</a:t>
            </a:fld>
            <a:endParaRPr lang="en-AU"/>
          </a:p>
        </p:txBody>
      </p:sp>
      <p:sp>
        <p:nvSpPr>
          <p:cNvPr id="5" name="Footer Placeholder 4">
            <a:extLst>
              <a:ext uri="{FF2B5EF4-FFF2-40B4-BE49-F238E27FC236}">
                <a16:creationId xmlns:a16="http://schemas.microsoft.com/office/drawing/2014/main" id="{FF719BBD-B9D8-4DF6-9DD8-F7BEAD374ACE}"/>
              </a:ext>
            </a:extLst>
          </p:cNvPr>
          <p:cNvSpPr>
            <a:spLocks noGrp="1"/>
          </p:cNvSpPr>
          <p:nvPr>
            <p:ph type="ftr" sz="quarter" idx="11"/>
          </p:nvPr>
        </p:nvSpPr>
        <p:spPr/>
        <p:txBody>
          <a:bodyPr/>
          <a:lstStyle/>
          <a:p>
            <a:r>
              <a:rPr lang="en-AU"/>
              <a:t>Clarence Valley Council</a:t>
            </a:r>
          </a:p>
        </p:txBody>
      </p:sp>
      <p:sp>
        <p:nvSpPr>
          <p:cNvPr id="6" name="Slide Number Placeholder 5">
            <a:extLst>
              <a:ext uri="{FF2B5EF4-FFF2-40B4-BE49-F238E27FC236}">
                <a16:creationId xmlns:a16="http://schemas.microsoft.com/office/drawing/2014/main" id="{70882DE5-5F5F-43C9-BE6C-EE3A752B5B21}"/>
              </a:ext>
            </a:extLst>
          </p:cNvPr>
          <p:cNvSpPr>
            <a:spLocks noGrp="1"/>
          </p:cNvSpPr>
          <p:nvPr>
            <p:ph type="sldNum" sz="quarter" idx="12"/>
          </p:nvPr>
        </p:nvSpPr>
        <p:spPr/>
        <p:txBody>
          <a:bodyPr/>
          <a:lstStyle/>
          <a:p>
            <a:fld id="{284A07E2-E97A-42E4-8313-125419E51080}" type="slidenum">
              <a:rPr lang="en-AU" smtClean="0"/>
              <a:t>9</a:t>
            </a:fld>
            <a:endParaRPr lang="en-AU" dirty="0"/>
          </a:p>
        </p:txBody>
      </p:sp>
      <p:sp>
        <p:nvSpPr>
          <p:cNvPr id="15" name="Title 14">
            <a:extLst>
              <a:ext uri="{FF2B5EF4-FFF2-40B4-BE49-F238E27FC236}">
                <a16:creationId xmlns:a16="http://schemas.microsoft.com/office/drawing/2014/main" id="{DB8966CC-35C2-4B56-9C43-C7E78AE22E74}"/>
              </a:ext>
            </a:extLst>
          </p:cNvPr>
          <p:cNvSpPr>
            <a:spLocks noGrp="1"/>
          </p:cNvSpPr>
          <p:nvPr>
            <p:ph type="title"/>
          </p:nvPr>
        </p:nvSpPr>
        <p:spPr>
          <a:xfrm>
            <a:off x="628650" y="538481"/>
            <a:ext cx="7019925" cy="490219"/>
          </a:xfrm>
        </p:spPr>
        <p:txBody>
          <a:bodyPr/>
          <a:lstStyle/>
          <a:p>
            <a:r>
              <a:rPr lang="en-AU" sz="1800" dirty="0"/>
              <a:t>Clarence Valley Tourism Service Review, 2013</a:t>
            </a:r>
            <a:endParaRPr lang="en-AU" dirty="0"/>
          </a:p>
        </p:txBody>
      </p:sp>
      <p:sp>
        <p:nvSpPr>
          <p:cNvPr id="17" name="TextBox 16">
            <a:extLst>
              <a:ext uri="{FF2B5EF4-FFF2-40B4-BE49-F238E27FC236}">
                <a16:creationId xmlns:a16="http://schemas.microsoft.com/office/drawing/2014/main" id="{3656AA94-BCF1-46DF-96BA-7968BD632726}"/>
              </a:ext>
            </a:extLst>
          </p:cNvPr>
          <p:cNvSpPr txBox="1"/>
          <p:nvPr/>
        </p:nvSpPr>
        <p:spPr>
          <a:xfrm>
            <a:off x="628650" y="1049689"/>
            <a:ext cx="6324600" cy="369332"/>
          </a:xfrm>
          <a:prstGeom prst="rect">
            <a:avLst/>
          </a:prstGeom>
          <a:noFill/>
        </p:spPr>
        <p:txBody>
          <a:bodyPr wrap="square" rtlCol="0">
            <a:spAutoFit/>
          </a:bodyPr>
          <a:lstStyle/>
          <a:p>
            <a:r>
              <a:rPr lang="en-AU" b="1" dirty="0"/>
              <a:t>Key findings</a:t>
            </a:r>
          </a:p>
        </p:txBody>
      </p:sp>
      <p:sp>
        <p:nvSpPr>
          <p:cNvPr id="22" name="TextBox 21">
            <a:extLst>
              <a:ext uri="{FF2B5EF4-FFF2-40B4-BE49-F238E27FC236}">
                <a16:creationId xmlns:a16="http://schemas.microsoft.com/office/drawing/2014/main" id="{102E3032-2214-4990-B890-28B0D2D543CC}"/>
              </a:ext>
            </a:extLst>
          </p:cNvPr>
          <p:cNvSpPr txBox="1"/>
          <p:nvPr/>
        </p:nvSpPr>
        <p:spPr>
          <a:xfrm>
            <a:off x="628650" y="1440010"/>
            <a:ext cx="8210550" cy="4801314"/>
          </a:xfrm>
          <a:prstGeom prst="rect">
            <a:avLst/>
          </a:prstGeom>
          <a:noFill/>
        </p:spPr>
        <p:txBody>
          <a:bodyPr wrap="square" rtlCol="0">
            <a:spAutoFit/>
          </a:bodyPr>
          <a:lstStyle/>
          <a:p>
            <a:r>
              <a:rPr lang="en-AU" sz="1800" b="1" i="0" dirty="0">
                <a:solidFill>
                  <a:srgbClr val="242021"/>
                </a:solidFill>
                <a:effectLst/>
              </a:rPr>
              <a:t>Significant deficiencies were identified which included:</a:t>
            </a:r>
          </a:p>
          <a:p>
            <a:pPr marL="285750" indent="-285750">
              <a:buFont typeface="Arial" panose="020B0604020202020204" pitchFamily="34" charset="0"/>
              <a:buChar char="•"/>
            </a:pPr>
            <a:r>
              <a:rPr lang="en-AU" dirty="0">
                <a:solidFill>
                  <a:srgbClr val="242021"/>
                </a:solidFill>
              </a:rPr>
              <a:t>Inadequate destination marketing.</a:t>
            </a:r>
          </a:p>
          <a:p>
            <a:pPr marL="285750" indent="-285750">
              <a:buFont typeface="Arial" panose="020B0604020202020204" pitchFamily="34" charset="0"/>
              <a:buChar char="•"/>
            </a:pPr>
            <a:r>
              <a:rPr lang="en-AU" dirty="0">
                <a:solidFill>
                  <a:srgbClr val="242021"/>
                </a:solidFill>
              </a:rPr>
              <a:t>Disengaged </a:t>
            </a:r>
            <a:r>
              <a:rPr lang="en-AU" sz="1800" b="0" i="0" dirty="0">
                <a:solidFill>
                  <a:srgbClr val="242021"/>
                </a:solidFill>
                <a:effectLst/>
              </a:rPr>
              <a:t>industry.</a:t>
            </a:r>
          </a:p>
          <a:p>
            <a:pPr marL="285750" indent="-285750">
              <a:buFont typeface="Arial" panose="020B0604020202020204" pitchFamily="34" charset="0"/>
              <a:buChar char="•"/>
            </a:pPr>
            <a:r>
              <a:rPr lang="en-AU" sz="1800" b="0" i="0" dirty="0">
                <a:solidFill>
                  <a:srgbClr val="242021"/>
                </a:solidFill>
                <a:effectLst/>
              </a:rPr>
              <a:t>No suitable brand.</a:t>
            </a:r>
          </a:p>
          <a:p>
            <a:pPr marL="285750" indent="-285750">
              <a:buFont typeface="Arial" panose="020B0604020202020204" pitchFamily="34" charset="0"/>
              <a:buChar char="•"/>
            </a:pPr>
            <a:r>
              <a:rPr lang="en-AU" sz="1800" b="0" i="0" dirty="0">
                <a:solidFill>
                  <a:srgbClr val="242021"/>
                </a:solidFill>
                <a:effectLst/>
              </a:rPr>
              <a:t>Little commissionable product.</a:t>
            </a:r>
          </a:p>
          <a:p>
            <a:pPr marL="285750" indent="-285750">
              <a:buFont typeface="Arial" panose="020B0604020202020204" pitchFamily="34" charset="0"/>
              <a:buChar char="•"/>
            </a:pPr>
            <a:r>
              <a:rPr lang="en-AU" sz="1800" b="0" i="0" dirty="0">
                <a:solidFill>
                  <a:srgbClr val="242021"/>
                </a:solidFill>
                <a:effectLst/>
              </a:rPr>
              <a:t>Need for improved signage and interpretation.</a:t>
            </a:r>
          </a:p>
          <a:p>
            <a:pPr marL="285750" indent="-285750">
              <a:buFont typeface="Arial" panose="020B0604020202020204" pitchFamily="34" charset="0"/>
              <a:buChar char="•"/>
            </a:pPr>
            <a:r>
              <a:rPr lang="en-AU" sz="1800" b="0" i="0" dirty="0">
                <a:solidFill>
                  <a:srgbClr val="242021"/>
                </a:solidFill>
                <a:effectLst/>
              </a:rPr>
              <a:t>Minimal embrace of technology driving modern consumer decisions.</a:t>
            </a:r>
          </a:p>
          <a:p>
            <a:endParaRPr lang="en-AU" sz="1800" b="1" i="0" dirty="0">
              <a:solidFill>
                <a:srgbClr val="242021"/>
              </a:solidFill>
              <a:effectLst/>
            </a:endParaRPr>
          </a:p>
          <a:p>
            <a:r>
              <a:rPr lang="en-AU" sz="1800" b="1" i="0" dirty="0">
                <a:solidFill>
                  <a:srgbClr val="242021"/>
                </a:solidFill>
                <a:effectLst/>
              </a:rPr>
              <a:t>In addition it was identified that:</a:t>
            </a:r>
          </a:p>
          <a:p>
            <a:br>
              <a:rPr lang="en-AU" sz="1800" b="0" i="0" dirty="0">
                <a:solidFill>
                  <a:srgbClr val="242021"/>
                </a:solidFill>
                <a:effectLst/>
              </a:rPr>
            </a:br>
            <a:r>
              <a:rPr lang="en-AU" sz="1800" b="0" i="0" dirty="0">
                <a:solidFill>
                  <a:srgbClr val="242021"/>
                </a:solidFill>
                <a:effectLst/>
              </a:rPr>
              <a:t>“Visitor Information Centres (VICs) had minimal impact due to lack of industry interaction and technology embrace. This represented a poor return on the Council’s $737K pa investment which included $496K in VIC support costs.</a:t>
            </a:r>
            <a:r>
              <a:rPr lang="en-AU" dirty="0"/>
              <a:t> </a:t>
            </a:r>
          </a:p>
          <a:p>
            <a:endParaRPr lang="en-AU" dirty="0"/>
          </a:p>
          <a:p>
            <a:r>
              <a:rPr lang="en-AU" dirty="0"/>
              <a:t>The VICs had seen a 40% decline in visitation over the previous decade with only 4.4% of visitors using the services </a:t>
            </a:r>
            <a:br>
              <a:rPr lang="en-AU" dirty="0"/>
            </a:br>
            <a:endParaRPr lang="en-AU" dirty="0"/>
          </a:p>
        </p:txBody>
      </p:sp>
    </p:spTree>
    <p:extLst>
      <p:ext uri="{BB962C8B-B14F-4D97-AF65-F5344CB8AC3E}">
        <p14:creationId xmlns:p14="http://schemas.microsoft.com/office/powerpoint/2010/main" val="38773850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DRMSDIP" val="DIP1"/>
</p:tagLst>
</file>

<file path=ppt/theme/theme1.xml><?xml version="1.0" encoding="utf-8"?>
<a:theme xmlns:a="http://schemas.openxmlformats.org/drawingml/2006/main" name="Cover master">
  <a:themeElements>
    <a:clrScheme name="CVC">
      <a:dk1>
        <a:sysClr val="windowText" lastClr="000000"/>
      </a:dk1>
      <a:lt1>
        <a:sysClr val="window" lastClr="FFFFFF"/>
      </a:lt1>
      <a:dk2>
        <a:srgbClr val="003859"/>
      </a:dk2>
      <a:lt2>
        <a:srgbClr val="B1DED8"/>
      </a:lt2>
      <a:accent1>
        <a:srgbClr val="008CB5"/>
      </a:accent1>
      <a:accent2>
        <a:srgbClr val="DA2038"/>
      </a:accent2>
      <a:accent3>
        <a:srgbClr val="555B98"/>
      </a:accent3>
      <a:accent4>
        <a:srgbClr val="455560"/>
      </a:accent4>
      <a:accent5>
        <a:srgbClr val="ADC32B"/>
      </a:accent5>
      <a:accent6>
        <a:srgbClr val="E9ED9A"/>
      </a:accent6>
      <a:hlink>
        <a:srgbClr val="008CB5"/>
      </a:hlink>
      <a:folHlink>
        <a:srgbClr val="555B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rence Valley Council Base Master PPT_DRAFT_V1.3.potx" id="{69E9F014-E03A-4FAF-8EB7-3CF968285BDE}" vid="{0B24C4B3-C82C-453B-98C6-94AD192E86EF}"/>
    </a:ext>
  </a:extLst>
</a:theme>
</file>

<file path=ppt/theme/theme2.xml><?xml version="1.0" encoding="utf-8"?>
<a:theme xmlns:a="http://schemas.openxmlformats.org/drawingml/2006/main" name="Cover with images">
  <a:themeElements>
    <a:clrScheme name="CVC">
      <a:dk1>
        <a:sysClr val="windowText" lastClr="000000"/>
      </a:dk1>
      <a:lt1>
        <a:sysClr val="window" lastClr="FFFFFF"/>
      </a:lt1>
      <a:dk2>
        <a:srgbClr val="003859"/>
      </a:dk2>
      <a:lt2>
        <a:srgbClr val="B1DED8"/>
      </a:lt2>
      <a:accent1>
        <a:srgbClr val="008CB5"/>
      </a:accent1>
      <a:accent2>
        <a:srgbClr val="DA2038"/>
      </a:accent2>
      <a:accent3>
        <a:srgbClr val="555B98"/>
      </a:accent3>
      <a:accent4>
        <a:srgbClr val="455560"/>
      </a:accent4>
      <a:accent5>
        <a:srgbClr val="ADC32B"/>
      </a:accent5>
      <a:accent6>
        <a:srgbClr val="E9ED9A"/>
      </a:accent6>
      <a:hlink>
        <a:srgbClr val="008CB5"/>
      </a:hlink>
      <a:folHlink>
        <a:srgbClr val="555B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rence Valley Council Base Master PPT_DRAFT_V1.3.potx" id="{69E9F014-E03A-4FAF-8EB7-3CF968285BDE}" vid="{45317313-E12C-4E3A-A663-793BEC57546E}"/>
    </a:ext>
  </a:extLst>
</a:theme>
</file>

<file path=ppt/theme/theme3.xml><?xml version="1.0" encoding="utf-8"?>
<a:theme xmlns:a="http://schemas.openxmlformats.org/drawingml/2006/main" name="Content Master">
  <a:themeElements>
    <a:clrScheme name="CVC">
      <a:dk1>
        <a:sysClr val="windowText" lastClr="000000"/>
      </a:dk1>
      <a:lt1>
        <a:sysClr val="window" lastClr="FFFFFF"/>
      </a:lt1>
      <a:dk2>
        <a:srgbClr val="003859"/>
      </a:dk2>
      <a:lt2>
        <a:srgbClr val="B1DED8"/>
      </a:lt2>
      <a:accent1>
        <a:srgbClr val="008CB5"/>
      </a:accent1>
      <a:accent2>
        <a:srgbClr val="DA2038"/>
      </a:accent2>
      <a:accent3>
        <a:srgbClr val="555B98"/>
      </a:accent3>
      <a:accent4>
        <a:srgbClr val="455560"/>
      </a:accent4>
      <a:accent5>
        <a:srgbClr val="ADC32B"/>
      </a:accent5>
      <a:accent6>
        <a:srgbClr val="E9ED9A"/>
      </a:accent6>
      <a:hlink>
        <a:srgbClr val="008CB5"/>
      </a:hlink>
      <a:folHlink>
        <a:srgbClr val="555B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rence Valley Council Base Master PPT_DRAFT_V1.3.potx" id="{69E9F014-E03A-4FAF-8EB7-3CF968285BDE}" vid="{88A726CF-E40D-45C2-831B-6A75FC08203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10392</TotalTime>
  <Words>1353</Words>
  <Application>Microsoft Office PowerPoint</Application>
  <PresentationFormat>On-screen Show (4:3)</PresentationFormat>
  <Paragraphs>255</Paragraphs>
  <Slides>17</Slides>
  <Notes>5</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17</vt:i4>
      </vt:variant>
    </vt:vector>
  </HeadingPairs>
  <TitlesOfParts>
    <vt:vector size="24" baseType="lpstr">
      <vt:lpstr>Arial</vt:lpstr>
      <vt:lpstr>Arial Black</vt:lpstr>
      <vt:lpstr>Calibri</vt:lpstr>
      <vt:lpstr>Wingdings</vt:lpstr>
      <vt:lpstr>Cover master</vt:lpstr>
      <vt:lpstr>Cover with images</vt:lpstr>
      <vt:lpstr>Content Master</vt:lpstr>
      <vt:lpstr>acknowledgment</vt:lpstr>
      <vt:lpstr>Economic Development &amp; Tourism Advisory Committee  </vt:lpstr>
      <vt:lpstr>Aim</vt:lpstr>
      <vt:lpstr>Scope of the Presentation</vt:lpstr>
      <vt:lpstr>Communications and Industry Engagement section</vt:lpstr>
      <vt:lpstr>Industry Engagement Capability</vt:lpstr>
      <vt:lpstr>Tourism Officer Capability</vt:lpstr>
      <vt:lpstr>Background and strategies </vt:lpstr>
      <vt:lpstr>Clarence Valley Tourism Service Review, 2013</vt:lpstr>
      <vt:lpstr>Clarence Valley Tourism Industry Development and marketing Strategy, 2016</vt:lpstr>
      <vt:lpstr>Clarence Valley Tourism Industry Development and marketing Strategy, 2016</vt:lpstr>
      <vt:lpstr>Environmental impacts</vt:lpstr>
      <vt:lpstr> Achievements as of Aug 2021 </vt:lpstr>
      <vt:lpstr>Economic Development</vt:lpstr>
      <vt:lpstr>Visitor Information Centre (VIC) data </vt:lpstr>
      <vt:lpstr>Statistics</vt:lpstr>
      <vt:lpstr>Statistics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Service profiles</dc:title>
  <dc:creator>Alex Moar</dc:creator>
  <cp:lastModifiedBy>Caitlin Campbell</cp:lastModifiedBy>
  <cp:revision>39</cp:revision>
  <dcterms:created xsi:type="dcterms:W3CDTF">2022-01-17T20:02:05Z</dcterms:created>
  <dcterms:modified xsi:type="dcterms:W3CDTF">2022-10-14T00:44:04Z</dcterms:modified>
</cp:coreProperties>
</file>